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126"/>
  </p:notesMasterIdLst>
  <p:sldIdLst>
    <p:sldId id="269" r:id="rId3"/>
    <p:sldId id="270" r:id="rId4"/>
    <p:sldId id="271" r:id="rId5"/>
    <p:sldId id="434" r:id="rId6"/>
    <p:sldId id="274" r:id="rId7"/>
    <p:sldId id="376" r:id="rId8"/>
    <p:sldId id="377" r:id="rId9"/>
    <p:sldId id="304" r:id="rId10"/>
    <p:sldId id="381" r:id="rId11"/>
    <p:sldId id="382" r:id="rId12"/>
    <p:sldId id="383" r:id="rId13"/>
    <p:sldId id="384" r:id="rId14"/>
    <p:sldId id="385" r:id="rId15"/>
    <p:sldId id="378" r:id="rId16"/>
    <p:sldId id="379" r:id="rId17"/>
    <p:sldId id="386" r:id="rId18"/>
    <p:sldId id="387" r:id="rId19"/>
    <p:sldId id="388" r:id="rId20"/>
    <p:sldId id="389" r:id="rId21"/>
    <p:sldId id="390" r:id="rId22"/>
    <p:sldId id="391" r:id="rId23"/>
    <p:sldId id="435" r:id="rId24"/>
    <p:sldId id="20193" r:id="rId25"/>
    <p:sldId id="20194" r:id="rId26"/>
    <p:sldId id="392" r:id="rId27"/>
    <p:sldId id="393" r:id="rId28"/>
    <p:sldId id="394" r:id="rId29"/>
    <p:sldId id="397" r:id="rId30"/>
    <p:sldId id="398" r:id="rId31"/>
    <p:sldId id="399" r:id="rId32"/>
    <p:sldId id="400" r:id="rId33"/>
    <p:sldId id="401" r:id="rId34"/>
    <p:sldId id="402" r:id="rId35"/>
    <p:sldId id="403" r:id="rId36"/>
    <p:sldId id="404" r:id="rId37"/>
    <p:sldId id="395" r:id="rId38"/>
    <p:sldId id="396" r:id="rId39"/>
    <p:sldId id="20195" r:id="rId40"/>
    <p:sldId id="285" r:id="rId41"/>
    <p:sldId id="405" r:id="rId42"/>
    <p:sldId id="406" r:id="rId43"/>
    <p:sldId id="407" r:id="rId44"/>
    <p:sldId id="408" r:id="rId45"/>
    <p:sldId id="409" r:id="rId46"/>
    <p:sldId id="410" r:id="rId47"/>
    <p:sldId id="411" r:id="rId48"/>
    <p:sldId id="412" r:id="rId49"/>
    <p:sldId id="413" r:id="rId50"/>
    <p:sldId id="414" r:id="rId51"/>
    <p:sldId id="415" r:id="rId52"/>
    <p:sldId id="416" r:id="rId53"/>
    <p:sldId id="417" r:id="rId54"/>
    <p:sldId id="418" r:id="rId55"/>
    <p:sldId id="419" r:id="rId56"/>
    <p:sldId id="420" r:id="rId57"/>
    <p:sldId id="421" r:id="rId58"/>
    <p:sldId id="422" r:id="rId59"/>
    <p:sldId id="423" r:id="rId60"/>
    <p:sldId id="424" r:id="rId61"/>
    <p:sldId id="436" r:id="rId62"/>
    <p:sldId id="357" r:id="rId63"/>
    <p:sldId id="305" r:id="rId64"/>
    <p:sldId id="257" r:id="rId65"/>
    <p:sldId id="369" r:id="rId66"/>
    <p:sldId id="370" r:id="rId67"/>
    <p:sldId id="371" r:id="rId68"/>
    <p:sldId id="372" r:id="rId69"/>
    <p:sldId id="373" r:id="rId70"/>
    <p:sldId id="374" r:id="rId71"/>
    <p:sldId id="375" r:id="rId72"/>
    <p:sldId id="426" r:id="rId73"/>
    <p:sldId id="427" r:id="rId74"/>
    <p:sldId id="428" r:id="rId75"/>
    <p:sldId id="429" r:id="rId76"/>
    <p:sldId id="430" r:id="rId77"/>
    <p:sldId id="431" r:id="rId78"/>
    <p:sldId id="432" r:id="rId79"/>
    <p:sldId id="433" r:id="rId80"/>
    <p:sldId id="19688" r:id="rId81"/>
    <p:sldId id="20116" r:id="rId82"/>
    <p:sldId id="20196" r:id="rId83"/>
    <p:sldId id="20197" r:id="rId84"/>
    <p:sldId id="20198" r:id="rId85"/>
    <p:sldId id="20199" r:id="rId86"/>
    <p:sldId id="20177" r:id="rId87"/>
    <p:sldId id="19904" r:id="rId88"/>
    <p:sldId id="20200" r:id="rId89"/>
    <p:sldId id="258" r:id="rId90"/>
    <p:sldId id="263" r:id="rId91"/>
    <p:sldId id="259" r:id="rId92"/>
    <p:sldId id="262" r:id="rId93"/>
    <p:sldId id="260" r:id="rId94"/>
    <p:sldId id="261" r:id="rId95"/>
    <p:sldId id="2309" r:id="rId96"/>
    <p:sldId id="19719" r:id="rId97"/>
    <p:sldId id="19720" r:id="rId98"/>
    <p:sldId id="20201" r:id="rId99"/>
    <p:sldId id="20202" r:id="rId100"/>
    <p:sldId id="20204" r:id="rId101"/>
    <p:sldId id="20205" r:id="rId102"/>
    <p:sldId id="20206" r:id="rId103"/>
    <p:sldId id="20203" r:id="rId104"/>
    <p:sldId id="20207" r:id="rId105"/>
    <p:sldId id="19954" r:id="rId106"/>
    <p:sldId id="19956" r:id="rId107"/>
    <p:sldId id="19721" r:id="rId108"/>
    <p:sldId id="14411" r:id="rId109"/>
    <p:sldId id="1441" r:id="rId110"/>
    <p:sldId id="20184" r:id="rId111"/>
    <p:sldId id="19825" r:id="rId112"/>
    <p:sldId id="20209" r:id="rId113"/>
    <p:sldId id="18795" r:id="rId114"/>
    <p:sldId id="19419" r:id="rId115"/>
    <p:sldId id="20208" r:id="rId116"/>
    <p:sldId id="20191" r:id="rId117"/>
    <p:sldId id="20192" r:id="rId118"/>
    <p:sldId id="17902" r:id="rId119"/>
    <p:sldId id="18175" r:id="rId120"/>
    <p:sldId id="256" r:id="rId121"/>
    <p:sldId id="20190" r:id="rId122"/>
    <p:sldId id="20147" r:id="rId123"/>
    <p:sldId id="20094" r:id="rId124"/>
    <p:sldId id="15726" r:id="rId125"/>
  </p:sldIdLst>
  <p:sldSz cx="12192000" cy="6858000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EF221D"/>
    <a:srgbClr val="F11BD2"/>
    <a:srgbClr val="FEE8EC"/>
    <a:srgbClr val="FFFFC5"/>
    <a:srgbClr val="FFFFA3"/>
    <a:srgbClr val="FECACE"/>
    <a:srgbClr val="FFFFE5"/>
    <a:srgbClr val="FFFFC9"/>
    <a:srgbClr val="FFE7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987" autoAdjust="0"/>
    <p:restoredTop sz="89091" autoAdjust="0"/>
  </p:normalViewPr>
  <p:slideViewPr>
    <p:cSldViewPr snapToGrid="0">
      <p:cViewPr varScale="1">
        <p:scale>
          <a:sx n="95" d="100"/>
          <a:sy n="95" d="100"/>
        </p:scale>
        <p:origin x="28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viewProps" Target="viewProps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24" Type="http://schemas.openxmlformats.org/officeDocument/2006/relationships/slide" Target="slides/slide122.xml"/><Relationship Id="rId129" Type="http://schemas.openxmlformats.org/officeDocument/2006/relationships/theme" Target="theme/theme1.xml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49" Type="http://schemas.openxmlformats.org/officeDocument/2006/relationships/slide" Target="slides/slide47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44" Type="http://schemas.openxmlformats.org/officeDocument/2006/relationships/slide" Target="slides/slide42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130" Type="http://schemas.openxmlformats.org/officeDocument/2006/relationships/tableStyles" Target="tableStyles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slide" Target="slides/slide11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5" Type="http://schemas.openxmlformats.org/officeDocument/2006/relationships/slide" Target="slides/slide13.xml"/><Relationship Id="rId36" Type="http://schemas.openxmlformats.org/officeDocument/2006/relationships/slide" Target="slides/slide34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27" Type="http://schemas.openxmlformats.org/officeDocument/2006/relationships/presProps" Target="pres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52" Type="http://schemas.openxmlformats.org/officeDocument/2006/relationships/slide" Target="slides/slide50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26" Type="http://schemas.openxmlformats.org/officeDocument/2006/relationships/slide" Target="slides/slide2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4B7286-85C4-47B0-9C4E-1840CB03225A}" type="datetimeFigureOut">
              <a:rPr lang="zh-HK" altLang="en-US" smtClean="0"/>
              <a:t>1/8/2026</a:t>
            </a:fld>
            <a:endParaRPr lang="zh-HK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HK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004975-0987-4B49-A54D-8B154A6F77F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193755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004975-0987-4B49-A54D-8B154A6F77F4}" type="slidenum">
              <a:rPr lang="zh-HK" altLang="en-US" smtClean="0"/>
              <a:t>2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8067465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110CE7-0166-4668-BBAE-0F194E71DA2F}" type="slidenum">
              <a:rPr lang="zh-HK" altLang="en-US" smtClean="0"/>
              <a:t>88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1997000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110CE7-0166-4668-BBAE-0F194E71DA2F}" type="slidenum">
              <a:rPr lang="zh-HK" altLang="en-US" smtClean="0"/>
              <a:t>89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8809492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110CE7-0166-4668-BBAE-0F194E71DA2F}" type="slidenum">
              <a:rPr lang="zh-HK" altLang="en-US" smtClean="0"/>
              <a:t>90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0046228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110CE7-0166-4668-BBAE-0F194E71DA2F}" type="slidenum">
              <a:rPr lang="zh-HK" altLang="en-US" smtClean="0"/>
              <a:t>91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6187419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110CE7-0166-4668-BBAE-0F194E71DA2F}" type="slidenum">
              <a:rPr lang="zh-HK" altLang="en-US" smtClean="0"/>
              <a:t>92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8494241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110CE7-0166-4668-BBAE-0F194E71DA2F}" type="slidenum">
              <a:rPr lang="zh-HK" altLang="en-US" smtClean="0"/>
              <a:t>93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3429923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004975-0987-4B49-A54D-8B154A6F77F4}" type="slidenum">
              <a:rPr lang="zh-HK" altLang="en-US" smtClean="0"/>
              <a:t>94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4795840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004975-0987-4B49-A54D-8B154A6F77F4}" type="slidenum">
              <a:rPr lang="zh-HK" altLang="en-US" smtClean="0"/>
              <a:t>95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0525276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004975-0987-4B49-A54D-8B154A6F77F4}" type="slidenum">
              <a:rPr lang="zh-HK" altLang="en-US" smtClean="0"/>
              <a:t>96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0056559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004975-0987-4B49-A54D-8B154A6F77F4}" type="slidenum">
              <a:rPr lang="zh-HK" altLang="en-US" smtClean="0"/>
              <a:t>104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9333280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投影片圖像版面配置區 1">
            <a:extLst>
              <a:ext uri="{FF2B5EF4-FFF2-40B4-BE49-F238E27FC236}">
                <a16:creationId xmlns:a16="http://schemas.microsoft.com/office/drawing/2014/main" id="{1F896FC2-6CF6-42A9-8024-1F49A7AE8E6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備忘稿版面配置區 2">
            <a:extLst>
              <a:ext uri="{FF2B5EF4-FFF2-40B4-BE49-F238E27FC236}">
                <a16:creationId xmlns:a16="http://schemas.microsoft.com/office/drawing/2014/main" id="{6945394F-BA95-47A1-86E0-D9F6E6B0C56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HK" altLang="en-US" dirty="0"/>
          </a:p>
        </p:txBody>
      </p:sp>
      <p:sp>
        <p:nvSpPr>
          <p:cNvPr id="65540" name="投影片編號版面配置區 3">
            <a:extLst>
              <a:ext uri="{FF2B5EF4-FFF2-40B4-BE49-F238E27FC236}">
                <a16:creationId xmlns:a16="http://schemas.microsoft.com/office/drawing/2014/main" id="{0A599BC0-CA74-4646-A50C-6216CC5DF2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DE60FF-9198-4A21-B453-734B11015192}" type="slidenum">
              <a:rPr kumimoji="1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79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63052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004975-0987-4B49-A54D-8B154A6F77F4}" type="slidenum">
              <a:rPr lang="zh-HK" altLang="en-US" smtClean="0"/>
              <a:t>105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2265623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004975-0987-4B49-A54D-8B154A6F77F4}" type="slidenum">
              <a:rPr lang="zh-HK" altLang="en-US" smtClean="0"/>
              <a:t>106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108430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004975-0987-4B49-A54D-8B154A6F77F4}" type="slidenum">
              <a:rPr lang="zh-HK" altLang="en-US" smtClean="0"/>
              <a:t>107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789266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004975-0987-4B49-A54D-8B154A6F77F4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111</a:t>
            </a:fld>
            <a:endParaRPr kumimoji="0" lang="zh-HK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11214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004975-0987-4B49-A54D-8B154A6F77F4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112</a:t>
            </a:fld>
            <a:endParaRPr kumimoji="0" lang="zh-HK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66145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004975-0987-4B49-A54D-8B154A6F77F4}" type="slidenum">
              <a:rPr lang="zh-HK" altLang="en-US" smtClean="0"/>
              <a:t>115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8685563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004975-0987-4B49-A54D-8B154A6F77F4}" type="slidenum">
              <a:rPr lang="zh-HK" altLang="en-US" smtClean="0"/>
              <a:t>116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97333893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004975-0987-4B49-A54D-8B154A6F77F4}" type="slidenum">
              <a:rPr lang="zh-HK" altLang="en-US" smtClean="0"/>
              <a:t>121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67342442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004975-0987-4B49-A54D-8B154A6F77F4}" type="slidenum">
              <a:rPr lang="zh-HK" altLang="en-US" smtClean="0"/>
              <a:t>122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68685109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4269D5-DD3E-46D5-9257-A85D6F402459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123</a:t>
            </a:fld>
            <a:endParaRPr kumimoji="0" lang="zh-HK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56033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004975-0987-4B49-A54D-8B154A6F77F4}" type="slidenum">
              <a:rPr lang="zh-HK" altLang="en-US" smtClean="0"/>
              <a:t>80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8022163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004975-0987-4B49-A54D-8B154A6F77F4}" type="slidenum">
              <a:rPr lang="zh-HK" altLang="en-US" smtClean="0"/>
              <a:t>81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1152517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004975-0987-4B49-A54D-8B154A6F77F4}" type="slidenum">
              <a:rPr lang="zh-HK" altLang="en-US" smtClean="0"/>
              <a:t>82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8933047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004975-0987-4B49-A54D-8B154A6F77F4}" type="slidenum">
              <a:rPr lang="zh-HK" altLang="en-US" smtClean="0"/>
              <a:t>83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9610792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004975-0987-4B49-A54D-8B154A6F77F4}" type="slidenum">
              <a:rPr lang="zh-HK" altLang="en-US" smtClean="0"/>
              <a:t>84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8264599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004975-0987-4B49-A54D-8B154A6F77F4}" type="slidenum">
              <a:rPr lang="zh-HK" altLang="en-US" smtClean="0"/>
              <a:t>85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9653946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004975-0987-4B49-A54D-8B154A6F77F4}" type="slidenum">
              <a:rPr lang="zh-HK" altLang="en-US" smtClean="0"/>
              <a:t>86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809517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17B589A-AB8A-1203-9DC8-BA88EE510B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13906679-E060-5831-B808-1150893710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35DB92C-B904-6E1A-DC4F-422286530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FF3BF-75A3-45B5-BD41-4EC093E0595B}" type="datetimeFigureOut">
              <a:rPr lang="zh-HK" altLang="en-US" smtClean="0"/>
              <a:t>1/8/2026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C97C9BF-DE89-6D67-0F64-32E990E6F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BB71C26-8798-4C60-E420-BAA4AA7B5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43C43-1052-4BB8-9FB6-0775B3CAE67A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454450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546E2BE-92FB-E264-85EF-A68256904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9E3BF30-2B3C-F0DE-F2CC-1C2322390D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BF9620E-65EC-A522-E877-D6398CD2A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FF3BF-75A3-45B5-BD41-4EC093E0595B}" type="datetimeFigureOut">
              <a:rPr lang="zh-HK" altLang="en-US" smtClean="0"/>
              <a:t>1/8/2026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3281F44-1592-2CB0-3318-39EF29E55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D4A865B-F862-4C94-FF63-6E94D2CE6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43C43-1052-4BB8-9FB6-0775B3CAE67A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048182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8B620DF8-68D1-F486-5FCE-01FC14F333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FB645BE-2733-102A-CCE8-AF05E27C56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277EA3C-9583-3124-F40D-08BA83C2F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FF3BF-75A3-45B5-BD41-4EC093E0595B}" type="datetimeFigureOut">
              <a:rPr lang="zh-HK" altLang="en-US" smtClean="0"/>
              <a:t>1/8/2026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776F162-0149-7A94-CEFF-A680779E6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AEB0884-44EF-365F-7C01-C837CA7E4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43C43-1052-4BB8-9FB6-0775B3CAE67A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2210883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94D9AB3-2237-60C3-4B49-5A8193ABCF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1DF6F834-EC41-0561-0088-A71BF8475D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3BC3B90-9B21-257E-A339-19D358880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17927-A755-4FEC-9517-186D2BF74CEC}" type="datetimeFigureOut">
              <a:rPr lang="zh-HK" altLang="en-US" smtClean="0"/>
              <a:t>1/8/2026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18BFB77-BC5B-4A2A-33A7-45DFC1086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18579ED-6972-F893-54C4-423C99BA4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1E2BD-AAD1-4C87-A431-EDF92F7915B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4760201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0EB052E-DC89-3AB8-9155-D321E65ED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3C3FFDE-0E8C-A33B-953F-C170C2EA24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AADC8A3-B3C1-9A76-767A-A9F7C4C67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17927-A755-4FEC-9517-186D2BF74CEC}" type="datetimeFigureOut">
              <a:rPr lang="zh-HK" altLang="en-US" smtClean="0"/>
              <a:t>1/8/2026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66B086E-1544-7BB7-1CEE-F435AA0AB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2E33492-AA06-6EEA-13A5-0B57AAC53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1E2BD-AAD1-4C87-A431-EDF92F7915B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3218747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D546757-121A-B580-6F11-1CCDB8789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A902903-5E47-D295-E9E9-5880576206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94AAFBD-7151-171F-396E-8C33759BB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17927-A755-4FEC-9517-186D2BF74CEC}" type="datetimeFigureOut">
              <a:rPr lang="zh-HK" altLang="en-US" smtClean="0"/>
              <a:t>1/8/2026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4D199EB-8593-7929-1A7B-0BD98344F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9F32AA9-E719-8F14-3CE8-C5B6EEE8A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1E2BD-AAD1-4C87-A431-EDF92F7915B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9738419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E683A61-6420-FF50-170F-E1B317508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F09C088-53D0-5750-A188-CC8FEB75E4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1228FAF-1D63-D618-AE96-D84521606B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42CCF65-D28F-29CB-7A5E-43346FBA9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17927-A755-4FEC-9517-186D2BF74CEC}" type="datetimeFigureOut">
              <a:rPr lang="zh-HK" altLang="en-US" smtClean="0"/>
              <a:t>1/8/2026</a:t>
            </a:fld>
            <a:endParaRPr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00A0E17-7467-B9B5-7F14-381806CC0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ED4F99B-96D5-14BC-97E1-90EBAADFB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1E2BD-AAD1-4C87-A431-EDF92F7915B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5976388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FD5F1E6-B4D8-3B79-85CC-197BC37E8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F176841-AECF-9696-DEED-D15F95E5FC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A62CD59B-2A7D-C28B-DF6B-8B4E346470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7BC0FA09-29C9-0620-B3F3-AF533BC3DD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184358C6-82B0-78B6-E39D-96C80056CC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3DEBE8AC-8F86-F017-5224-B9F4B30DA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17927-A755-4FEC-9517-186D2BF74CEC}" type="datetimeFigureOut">
              <a:rPr lang="zh-HK" altLang="en-US" smtClean="0"/>
              <a:t>1/8/2026</a:t>
            </a:fld>
            <a:endParaRPr lang="zh-HK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3C814143-22C6-A5B8-76A1-F7ADEBC4E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E25C9662-FD4C-A20A-045C-51701AE6B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1E2BD-AAD1-4C87-A431-EDF92F7915B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3242593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D0E8680-0CF7-6F1B-2E09-19E0AB3E5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A5ACEA0-A1A6-F25F-0AD1-9CE5F984E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17927-A755-4FEC-9517-186D2BF74CEC}" type="datetimeFigureOut">
              <a:rPr lang="zh-HK" altLang="en-US" smtClean="0"/>
              <a:t>1/8/2026</a:t>
            </a:fld>
            <a:endParaRPr lang="zh-HK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5D26C02-6313-7F14-DB3A-5C14FACC8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ABC65FAF-CE50-29A6-5735-74CCCD2AA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1E2BD-AAD1-4C87-A431-EDF92F7915B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5348244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4508A0A8-4D80-87FA-8483-E6BC06FE1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17927-A755-4FEC-9517-186D2BF74CEC}" type="datetimeFigureOut">
              <a:rPr lang="zh-HK" altLang="en-US" smtClean="0"/>
              <a:t>1/8/2026</a:t>
            </a:fld>
            <a:endParaRPr lang="zh-HK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87982B2C-7BD1-3108-58BC-FAAB46243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38B2C3A-FAC1-63B4-57BA-5BF0C0DE4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1E2BD-AAD1-4C87-A431-EDF92F7915B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2135961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F11EA06-04A2-43FA-8085-278AA580E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6A35D3A-9750-9A14-CD35-FFAD83A273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81957D4-A668-C396-2061-94A1883853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D61D848-423C-922A-148E-625C5860C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17927-A755-4FEC-9517-186D2BF74CEC}" type="datetimeFigureOut">
              <a:rPr lang="zh-HK" altLang="en-US" smtClean="0"/>
              <a:t>1/8/2026</a:t>
            </a:fld>
            <a:endParaRPr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E0FB7F4-6CD9-3521-BD8F-F510AA1BFB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01015FA-93E9-752B-7392-AEC8C2026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1E2BD-AAD1-4C87-A431-EDF92F7915B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568442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F19051F-F4B5-8C01-2181-816AE8302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5D51413-ED7D-45FD-83E9-23AF7774F5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2DED6FA-A9DE-F5A9-2FE0-D7F13B2FB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FF3BF-75A3-45B5-BD41-4EC093E0595B}" type="datetimeFigureOut">
              <a:rPr lang="zh-HK" altLang="en-US" smtClean="0"/>
              <a:t>1/8/2026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1B7C016-C1F8-EA68-785E-465C573DB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D95773D-0194-CEA9-68C3-2551AD45E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43C43-1052-4BB8-9FB6-0775B3CAE67A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202059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14B6A0F-9604-BF31-C360-7A29E86F1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753164DE-EF3D-77F1-CCCD-3291985017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HK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FBD8F26-DC65-3749-60B5-F2045457D0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ABB762DB-9408-093B-90BD-0787E6C67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17927-A755-4FEC-9517-186D2BF74CEC}" type="datetimeFigureOut">
              <a:rPr lang="zh-HK" altLang="en-US" smtClean="0"/>
              <a:t>1/8/2026</a:t>
            </a:fld>
            <a:endParaRPr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C9C30F8-5052-FEF8-7231-27867E67F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2A09B3C-D1EB-6F79-6D7C-E486F44C0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1E2BD-AAD1-4C87-A431-EDF92F7915B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8217689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C5849B6-35DC-EFFC-D322-E641959EB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4381F060-7A57-EDB6-9465-99BDF616B5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64C2A88-232D-8FD3-4579-2BA3B41AB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17927-A755-4FEC-9517-186D2BF74CEC}" type="datetimeFigureOut">
              <a:rPr lang="zh-HK" altLang="en-US" smtClean="0"/>
              <a:t>1/8/2026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959102D-4BDA-CA52-33E5-EF986B7E7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E71B7E5-E36B-857E-3CAA-638B2FD37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1E2BD-AAD1-4C87-A431-EDF92F7915B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2897352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F6542641-1E4F-1F82-5685-5732368A85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61272FC-D98C-73F3-A289-197CE38F1F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71FDEBA-11DD-F800-7022-83855C2D2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17927-A755-4FEC-9517-186D2BF74CEC}" type="datetimeFigureOut">
              <a:rPr lang="zh-HK" altLang="en-US" smtClean="0"/>
              <a:t>1/8/2026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3F648D3-249A-C06F-D8A1-A2AB4C332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36BE89C-7947-DEDE-0634-3B6EA41A0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1E2BD-AAD1-4C87-A431-EDF92F7915B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105978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74A586C-CB96-53F9-2932-A96F68C79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18026EF-9B5A-1FB1-47F6-523DBFCCAC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981645A-D04D-D670-184F-CDFE2AB7F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FF3BF-75A3-45B5-BD41-4EC093E0595B}" type="datetimeFigureOut">
              <a:rPr lang="zh-HK" altLang="en-US" smtClean="0"/>
              <a:t>1/8/2026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5870748-F955-2CCD-F8D9-3CF1B54FD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1623BB-A6B8-DF5F-662E-878FCA1CA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43C43-1052-4BB8-9FB6-0775B3CAE67A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2982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EE48115-2A85-D203-B50F-2062BE875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EAB702A-2CBE-BE93-ADA3-16BBFEAB62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BE28B4A-1A99-72A9-C6BD-56E2C54B03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9FA7022-A725-E529-63AC-1D8DF5811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FF3BF-75A3-45B5-BD41-4EC093E0595B}" type="datetimeFigureOut">
              <a:rPr lang="zh-HK" altLang="en-US" smtClean="0"/>
              <a:t>1/8/2026</a:t>
            </a:fld>
            <a:endParaRPr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5A1FCF8-077B-975F-57F6-907EE1FBA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F4F8632-0E50-7282-402F-CF395CDA2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43C43-1052-4BB8-9FB6-0775B3CAE67A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889761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F832FDC-73F3-AD1C-621F-F42912268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D2DF2FA-9764-9EB3-DA5D-92AA27A757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42B2AAA-40DE-9A9B-BFC5-242C63C778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F9D48FD-7DA5-D8B4-3477-B139A7F258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7E08DAC5-0D19-AF58-7320-F428820935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B07C91FC-9DC2-BDD4-97C7-342F6947E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FF3BF-75A3-45B5-BD41-4EC093E0595B}" type="datetimeFigureOut">
              <a:rPr lang="zh-HK" altLang="en-US" smtClean="0"/>
              <a:t>1/8/2026</a:t>
            </a:fld>
            <a:endParaRPr lang="zh-HK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E510A49A-5878-573B-4F77-D9C647250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4046309F-6EAB-ADDB-C5CD-4717C14CC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43C43-1052-4BB8-9FB6-0775B3CAE67A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468435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0B83D2A-643C-05E6-954E-860FE17EB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654DB99D-7EA0-C827-FEE9-F0F1F60FC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FF3BF-75A3-45B5-BD41-4EC093E0595B}" type="datetimeFigureOut">
              <a:rPr lang="zh-HK" altLang="en-US" smtClean="0"/>
              <a:t>1/8/2026</a:t>
            </a:fld>
            <a:endParaRPr lang="zh-HK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910C9655-6BF4-570F-2141-92B70201D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FC23D8DF-5CF6-3F19-4C72-8A1D1FC72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43C43-1052-4BB8-9FB6-0775B3CAE67A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245304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CF77D1C8-75F8-0412-1DDF-792D7C7CD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FF3BF-75A3-45B5-BD41-4EC093E0595B}" type="datetimeFigureOut">
              <a:rPr lang="zh-HK" altLang="en-US" smtClean="0"/>
              <a:t>1/8/2026</a:t>
            </a:fld>
            <a:endParaRPr lang="zh-HK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7475696C-158E-5AA8-6F85-6F355B208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D63965E-7C23-DF73-0D4D-58BB4FC02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43C43-1052-4BB8-9FB6-0775B3CAE67A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248965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56CC020-9131-AB63-C4E6-7FBAB52D0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7E56053-E0B5-76D5-004B-1E877F4053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ECFD3C93-59BA-C2F9-668B-48EFDF7EB8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4ADEC28-53F0-D475-AC16-B8D185B77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FF3BF-75A3-45B5-BD41-4EC093E0595B}" type="datetimeFigureOut">
              <a:rPr lang="zh-HK" altLang="en-US" smtClean="0"/>
              <a:t>1/8/2026</a:t>
            </a:fld>
            <a:endParaRPr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CF2E709-935D-E52C-4BA6-49FC1C665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D3CA141-6D75-8C8E-86B8-72B98322B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43C43-1052-4BB8-9FB6-0775B3CAE67A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456577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833C4C3-1A3E-9F43-0D41-571C693B4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699739E3-0CEF-D086-7CB3-21BAEFE922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HK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7EDD348-6511-03A3-5423-862827F13C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ADA1027A-6A80-51D6-0485-5A16D1A1C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FF3BF-75A3-45B5-BD41-4EC093E0595B}" type="datetimeFigureOut">
              <a:rPr lang="zh-HK" altLang="en-US" smtClean="0"/>
              <a:t>1/8/2026</a:t>
            </a:fld>
            <a:endParaRPr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7EC5CB8-6DDE-469E-C9FD-AF57DCF11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7B05E5D7-6166-727E-3848-757FC7C2A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43C43-1052-4BB8-9FB6-0775B3CAE67A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670999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0096CB11-074E-9CFA-E060-AF062D564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AFB379B-9950-F8E8-7F53-1ACC59147E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B109239-53EF-3E53-F256-CF69948AE4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7FF3BF-75A3-45B5-BD41-4EC093E0595B}" type="datetimeFigureOut">
              <a:rPr lang="zh-HK" altLang="en-US" smtClean="0"/>
              <a:t>1/8/2026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AA0A427-B27B-4F02-BF66-B2C969DCD4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47551CA-1517-19E1-9DBD-705D054B95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B43C43-1052-4BB8-9FB6-0775B3CAE67A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981144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4874E0B5-F8D4-0B39-FCF6-3D42748EE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8952632-753D-46B5-2A2D-BC30ACDC3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ED6A9B6-A377-0194-775C-945B04BDBD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517927-A755-4FEC-9517-186D2BF74CEC}" type="datetimeFigureOut">
              <a:rPr lang="zh-HK" altLang="en-US" smtClean="0"/>
              <a:t>1/8/2026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0B17A6C-4D47-2C3C-538E-11D2010B1D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62C8504-E390-3B0F-2998-D73C1BAFF2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1E2BD-AAD1-4C87-A431-EDF92F7915B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541518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0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0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0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3.wdp"/></Relationships>
</file>

<file path=ppt/slides/_rels/slide10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Relationship Id="rId4" Type="http://schemas.microsoft.com/office/2007/relationships/hdphoto" Target="../media/hdphoto5.wdp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kbibleconference.org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7.png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9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9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9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3D89A8C-C3CB-960E-49C7-A27D86E22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0C1453E-32C4-4C22-9A53-D4B3DCC4FD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5AF3D186-1401-743F-C8BC-67213EE17B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26"/>
          <a:stretch/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CDCB315A-CBDF-7261-FF3C-5BB101820500}"/>
              </a:ext>
            </a:extLst>
          </p:cNvPr>
          <p:cNvSpPr/>
          <p:nvPr/>
        </p:nvSpPr>
        <p:spPr>
          <a:xfrm>
            <a:off x="144250" y="4881490"/>
            <a:ext cx="547624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5400" b="0" cap="none" spc="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感恩同行五十載</a:t>
            </a:r>
            <a:endParaRPr lang="en-US" altLang="zh-TW" sz="54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華康榜書體W8" panose="03000809000000000000" pitchFamily="65" charset="-120"/>
              <a:ea typeface="華康榜書體W8" panose="03000809000000000000" pitchFamily="65" charset="-120"/>
            </a:endParaRPr>
          </a:p>
          <a:p>
            <a:pPr algn="ctr"/>
            <a:r>
              <a:rPr lang="zh-TW" altLang="en-US" sz="54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廣傳福音在社區</a:t>
            </a:r>
            <a:endParaRPr lang="zh-TW" altLang="en-US" sz="54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華康榜書體W8" panose="03000809000000000000" pitchFamily="65" charset="-120"/>
              <a:ea typeface="華康榜書體W8" panose="03000809000000000000" pitchFamily="65" charset="-12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AB234D5-D61F-1535-9A33-5A780C08B8E6}"/>
              </a:ext>
            </a:extLst>
          </p:cNvPr>
          <p:cNvSpPr/>
          <p:nvPr/>
        </p:nvSpPr>
        <p:spPr>
          <a:xfrm>
            <a:off x="6096000" y="486029"/>
            <a:ext cx="5438670" cy="252094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zh-TW" altLang="en-US" sz="5400" b="1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準圓" panose="02000000000000000000" pitchFamily="2" charset="-120"/>
                <a:ea typeface="方正準圓" panose="02000000000000000000" pitchFamily="2" charset="-120"/>
              </a:rPr>
              <a:t>洪水橋靈糧堂</a:t>
            </a:r>
            <a:endParaRPr lang="en-US" altLang="zh-TW" sz="54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準圓" panose="02000000000000000000" pitchFamily="2" charset="-120"/>
              <a:ea typeface="方正準圓" panose="02000000000000000000" pitchFamily="2" charset="-120"/>
            </a:endParaRPr>
          </a:p>
          <a:p>
            <a:pPr algn="ctr"/>
            <a:r>
              <a:rPr lang="zh-TW" altLang="en-US" sz="5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準圓" panose="02000000000000000000" pitchFamily="2" charset="-120"/>
                <a:ea typeface="方正準圓" panose="02000000000000000000" pitchFamily="2" charset="-120"/>
              </a:rPr>
              <a:t>主日崇拜</a:t>
            </a:r>
            <a:endParaRPr lang="en-US" altLang="zh-TW" sz="54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準圓" panose="02000000000000000000" pitchFamily="2" charset="-120"/>
              <a:ea typeface="方正準圓" panose="02000000000000000000" pitchFamily="2" charset="-120"/>
            </a:endParaRPr>
          </a:p>
          <a:p>
            <a:pPr algn="ctr"/>
            <a:r>
              <a:rPr lang="en-US" altLang="zh-TW" sz="5400" b="1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準圓" panose="02000000000000000000" pitchFamily="2" charset="-120"/>
                <a:ea typeface="方正準圓" panose="02000000000000000000" pitchFamily="2" charset="-120"/>
              </a:rPr>
              <a:t>2026</a:t>
            </a:r>
            <a:r>
              <a:rPr lang="zh-TW" altLang="en-US" sz="5400" b="1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準圓" panose="02000000000000000000" pitchFamily="2" charset="-120"/>
                <a:ea typeface="方正準圓" panose="02000000000000000000" pitchFamily="2" charset="-120"/>
              </a:rPr>
              <a:t>年</a:t>
            </a:r>
            <a:r>
              <a:rPr lang="en-US" altLang="zh-TW" sz="5400" b="1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準圓" panose="02000000000000000000" pitchFamily="2" charset="-120"/>
                <a:ea typeface="方正準圓" panose="02000000000000000000" pitchFamily="2" charset="-120"/>
              </a:rPr>
              <a:t>8</a:t>
            </a:r>
            <a:r>
              <a:rPr lang="zh-TW" altLang="en-US" sz="5400" b="1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準圓" panose="02000000000000000000" pitchFamily="2" charset="-120"/>
                <a:ea typeface="方正準圓" panose="02000000000000000000" pitchFamily="2" charset="-120"/>
              </a:rPr>
              <a:t>月</a:t>
            </a:r>
            <a:r>
              <a:rPr lang="en-US" altLang="zh-TW" sz="5400" b="1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準圓" panose="02000000000000000000" pitchFamily="2" charset="-120"/>
                <a:ea typeface="方正準圓" panose="02000000000000000000" pitchFamily="2" charset="-120"/>
              </a:rPr>
              <a:t>2</a:t>
            </a:r>
            <a:r>
              <a:rPr lang="zh-TW" altLang="en-US" sz="5400" b="1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準圓" panose="02000000000000000000" pitchFamily="2" charset="-120"/>
                <a:ea typeface="方正準圓" panose="02000000000000000000" pitchFamily="2" charset="-120"/>
              </a:rPr>
              <a:t>日</a:t>
            </a:r>
          </a:p>
        </p:txBody>
      </p:sp>
    </p:spTree>
    <p:extLst>
      <p:ext uri="{BB962C8B-B14F-4D97-AF65-F5344CB8AC3E}">
        <p14:creationId xmlns:p14="http://schemas.microsoft.com/office/powerpoint/2010/main" val="730789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9F935-EB5D-78DC-7E44-3A827A5BE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D0C3611-7323-74AA-9A96-451A8149F5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4000"/>
          <a:stretch>
            <a:fillRect/>
          </a:stretch>
        </p:blipFill>
        <p:spPr>
          <a:xfrm>
            <a:off x="1" y="-1"/>
            <a:ext cx="12191999" cy="68580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E7E249B-7616-6BA8-6AF0-8273F6ED5E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35567"/>
            <a:ext cx="12192000" cy="4480560"/>
          </a:xfrm>
          <a:prstGeom prst="rect">
            <a:avLst/>
          </a:prstGeom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796056D5-2F1F-4B6D-07FC-A27303182AB3}"/>
              </a:ext>
            </a:extLst>
          </p:cNvPr>
          <p:cNvSpPr txBox="1"/>
          <p:nvPr/>
        </p:nvSpPr>
        <p:spPr>
          <a:xfrm>
            <a:off x="128016" y="246425"/>
            <a:ext cx="12063983" cy="33206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8800" b="1" dirty="0" err="1">
                <a:latin typeface="DengXian" panose="02010600030101010101" pitchFamily="2" charset="-122"/>
                <a:ea typeface="DengXian" panose="02010600030101010101" pitchFamily="2" charset="-122"/>
              </a:rPr>
              <a:t>諸天說述，神榮耀璀璨</a:t>
            </a:r>
            <a:r>
              <a:rPr lang="en-US" sz="8800" b="1" dirty="0">
                <a:latin typeface="DengXian" panose="02010600030101010101" pitchFamily="2" charset="-122"/>
                <a:ea typeface="DengXian" panose="02010600030101010101" pitchFamily="2" charset="-122"/>
              </a:rPr>
              <a:t>，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8800" b="1" dirty="0" err="1">
                <a:latin typeface="DengXian" panose="02010600030101010101" pitchFamily="2" charset="-122"/>
                <a:ea typeface="DengXian" panose="02010600030101010101" pitchFamily="2" charset="-122"/>
              </a:rPr>
              <a:t>造物奇妙，讓蒼生驚嘆</a:t>
            </a:r>
            <a:r>
              <a:rPr lang="en-US" sz="8800" b="1" dirty="0">
                <a:latin typeface="DengXian" panose="02010600030101010101" pitchFamily="2" charset="-122"/>
                <a:ea typeface="DengXian" panose="02010600030101010101" pitchFamily="2" charset="-122"/>
              </a:rPr>
              <a:t>，</a:t>
            </a:r>
            <a:endParaRPr lang="en-US" altLang="zh-TW" sz="8800" b="1" dirty="0"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5726566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活潑的生命讀經進度– 今日閱讀經文:《 馬可福音15章33～47節》 - 基督教恩道會紐西蘭華人教會- New Zealand Chinese  Christian Church">
            <a:extLst>
              <a:ext uri="{FF2B5EF4-FFF2-40B4-BE49-F238E27FC236}">
                <a16:creationId xmlns:a16="http://schemas.microsoft.com/office/drawing/2014/main" id="{D644906E-84AF-B8B4-8F2B-B262F9B65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rcRect l="11379" b="12778"/>
          <a:stretch>
            <a:fillRect/>
          </a:stretch>
        </p:blipFill>
        <p:spPr>
          <a:xfrm flipH="1">
            <a:off x="-1" y="-1"/>
            <a:ext cx="12183764" cy="6858001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09646527-9BCA-839D-9796-A237DEF9BAED}"/>
              </a:ext>
            </a:extLst>
          </p:cNvPr>
          <p:cNvSpPr/>
          <p:nvPr/>
        </p:nvSpPr>
        <p:spPr>
          <a:xfrm>
            <a:off x="289525" y="313283"/>
            <a:ext cx="10388000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1076325" indent="-1076325">
              <a:buAutoNum type="arabicPlain" startAt="2"/>
            </a:pPr>
            <a:r>
              <a:rPr lang="zh-TW" altLang="en-US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祂安放我在祂心懷</a:t>
            </a:r>
            <a:endParaRPr lang="en-US" altLang="zh-TW" sz="660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華康榜書體W8" panose="03000809000000000000" pitchFamily="65" charset="-120"/>
              <a:ea typeface="華康榜書體W8" panose="03000809000000000000" pitchFamily="65" charset="-120"/>
            </a:endParaRPr>
          </a:p>
          <a:p>
            <a:pPr marL="1076325" indent="-1076325"/>
            <a:r>
              <a:rPr lang="en-US" altLang="zh-TW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  <a:r>
              <a:rPr lang="zh-TW" altLang="en-US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因此我見祂受傷的肋旁我心因這愛受感動</a:t>
            </a:r>
            <a:endParaRPr lang="en-US" altLang="zh-TW" sz="660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華康榜書體W8" panose="03000809000000000000" pitchFamily="65" charset="-120"/>
              <a:ea typeface="華康榜書體W8" panose="03000809000000000000" pitchFamily="65" charset="-120"/>
            </a:endParaRPr>
          </a:p>
          <a:p>
            <a:pPr marL="1076325" indent="-1076325"/>
            <a:r>
              <a:rPr lang="en-US" altLang="zh-TW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  <a:r>
              <a:rPr lang="zh-TW" altLang="en-US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情不自禁俯伏淚流滿眶</a:t>
            </a:r>
            <a:endParaRPr lang="en-US" altLang="zh-TW" sz="660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華康榜書體W8" panose="03000809000000000000" pitchFamily="65" charset="-120"/>
              <a:ea typeface="華康榜書體W8" panose="030008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9958479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活潑的生命讀經進度– 今日閱讀經文:《 馬可福音15章33～47節》 - 基督教恩道會紐西蘭華人教會- New Zealand Chinese  Christian Church">
            <a:extLst>
              <a:ext uri="{FF2B5EF4-FFF2-40B4-BE49-F238E27FC236}">
                <a16:creationId xmlns:a16="http://schemas.microsoft.com/office/drawing/2014/main" id="{D644906E-84AF-B8B4-8F2B-B262F9B65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rcRect l="11379" b="12778"/>
          <a:stretch>
            <a:fillRect/>
          </a:stretch>
        </p:blipFill>
        <p:spPr>
          <a:xfrm flipH="1">
            <a:off x="-1" y="-1"/>
            <a:ext cx="12183764" cy="6858001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09646527-9BCA-839D-9796-A237DEF9BAED}"/>
              </a:ext>
            </a:extLst>
          </p:cNvPr>
          <p:cNvSpPr/>
          <p:nvPr/>
        </p:nvSpPr>
        <p:spPr>
          <a:xfrm>
            <a:off x="289525" y="313283"/>
            <a:ext cx="9702199" cy="517064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TW" altLang="en-US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副</a:t>
            </a:r>
            <a:endParaRPr lang="en-US" altLang="zh-TW" sz="660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華康榜書體W8" panose="03000809000000000000" pitchFamily="65" charset="-120"/>
              <a:ea typeface="華康榜書體W8" panose="03000809000000000000" pitchFamily="65" charset="-120"/>
            </a:endParaRPr>
          </a:p>
          <a:p>
            <a:pPr marL="1076325" indent="-1076325"/>
            <a:r>
              <a:rPr lang="en-US" altLang="zh-TW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  <a:r>
              <a:rPr lang="zh-TW" altLang="en-US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祂救了我從罪中釋放我</a:t>
            </a:r>
            <a:endParaRPr lang="en-US" altLang="zh-TW" sz="660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華康榜書體W8" panose="03000809000000000000" pitchFamily="65" charset="-120"/>
              <a:ea typeface="華康榜書體W8" panose="03000809000000000000" pitchFamily="65" charset="-120"/>
            </a:endParaRPr>
          </a:p>
          <a:p>
            <a:pPr marL="1076325" indent="-1076325"/>
            <a:r>
              <a:rPr lang="en-US" altLang="zh-TW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  <a:r>
              <a:rPr lang="zh-TW" altLang="en-US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在各各祂為我付上代價</a:t>
            </a:r>
            <a:endParaRPr lang="en-US" altLang="zh-TW" sz="660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華康榜書體W8" panose="03000809000000000000" pitchFamily="65" charset="-120"/>
              <a:ea typeface="華康榜書體W8" panose="03000809000000000000" pitchFamily="65" charset="-120"/>
            </a:endParaRPr>
          </a:p>
          <a:p>
            <a:pPr marL="1076325" indent="-1076325"/>
            <a:r>
              <a:rPr lang="en-US" altLang="zh-TW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  <a:r>
              <a:rPr lang="zh-TW" altLang="en-US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我一切罪耶穌完全除去</a:t>
            </a:r>
            <a:endParaRPr lang="en-US" altLang="zh-TW" sz="660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華康榜書體W8" panose="03000809000000000000" pitchFamily="65" charset="-120"/>
              <a:ea typeface="華康榜書體W8" panose="03000809000000000000" pitchFamily="65" charset="-120"/>
            </a:endParaRPr>
          </a:p>
          <a:p>
            <a:pPr marL="1076325" indent="-1076325"/>
            <a:r>
              <a:rPr lang="en-US" altLang="zh-TW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  <a:r>
              <a:rPr lang="zh-TW" altLang="en-US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今我心靈平安無慮</a:t>
            </a:r>
          </a:p>
        </p:txBody>
      </p:sp>
    </p:spTree>
    <p:extLst>
      <p:ext uri="{BB962C8B-B14F-4D97-AF65-F5344CB8AC3E}">
        <p14:creationId xmlns:p14="http://schemas.microsoft.com/office/powerpoint/2010/main" val="120642568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活潑的生命讀經進度– 今日閱讀經文:《 馬可福音15章33～47節》 - 基督教恩道會紐西蘭華人教會- New Zealand Chinese  Christian Church">
            <a:extLst>
              <a:ext uri="{FF2B5EF4-FFF2-40B4-BE49-F238E27FC236}">
                <a16:creationId xmlns:a16="http://schemas.microsoft.com/office/drawing/2014/main" id="{D644906E-84AF-B8B4-8F2B-B262F9B65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rcRect l="11379" b="12778"/>
          <a:stretch>
            <a:fillRect/>
          </a:stretch>
        </p:blipFill>
        <p:spPr>
          <a:xfrm flipH="1">
            <a:off x="-1" y="-1"/>
            <a:ext cx="12183764" cy="6858001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09646527-9BCA-839D-9796-A237DEF9BAED}"/>
              </a:ext>
            </a:extLst>
          </p:cNvPr>
          <p:cNvSpPr/>
          <p:nvPr/>
        </p:nvSpPr>
        <p:spPr>
          <a:xfrm>
            <a:off x="289525" y="313283"/>
            <a:ext cx="10388000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1076325" indent="-1076325">
              <a:buAutoNum type="arabicPlain" startAt="3"/>
            </a:pPr>
            <a:r>
              <a:rPr lang="zh-TW" altLang="en-US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我難夢想主所賜的</a:t>
            </a:r>
            <a:endParaRPr lang="en-US" altLang="zh-TW" sz="660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華康榜書體W8" panose="03000809000000000000" pitchFamily="65" charset="-120"/>
              <a:ea typeface="華康榜書體W8" panose="03000809000000000000" pitchFamily="65" charset="-120"/>
            </a:endParaRPr>
          </a:p>
          <a:p>
            <a:pPr marL="1076325" indent="-1076325"/>
            <a:r>
              <a:rPr lang="en-US" altLang="zh-TW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  <a:r>
              <a:rPr lang="zh-TW" altLang="en-US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如此喜樂平安自由詩歌</a:t>
            </a:r>
            <a:endParaRPr lang="en-US" altLang="zh-TW" sz="660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華康榜書體W8" panose="03000809000000000000" pitchFamily="65" charset="-120"/>
              <a:ea typeface="華康榜書體W8" panose="03000809000000000000" pitchFamily="65" charset="-120"/>
            </a:endParaRPr>
          </a:p>
          <a:p>
            <a:pPr marL="1076325" indent="-1076325"/>
            <a:r>
              <a:rPr lang="en-US" altLang="zh-TW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  <a:r>
              <a:rPr lang="zh-TW" altLang="en-US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主既救了可憐的我</a:t>
            </a:r>
            <a:endParaRPr lang="en-US" altLang="zh-TW" sz="660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華康榜書體W8" panose="03000809000000000000" pitchFamily="65" charset="-120"/>
              <a:ea typeface="華康榜書體W8" panose="03000809000000000000" pitchFamily="65" charset="-120"/>
            </a:endParaRPr>
          </a:p>
          <a:p>
            <a:pPr marL="1076325" indent="-1076325"/>
            <a:r>
              <a:rPr lang="en-US" altLang="zh-TW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  <a:r>
              <a:rPr lang="zh-TW" altLang="en-US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當然也能赦免你的罪過</a:t>
            </a:r>
            <a:endParaRPr lang="en-US" altLang="zh-TW" sz="660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華康榜書體W8" panose="03000809000000000000" pitchFamily="65" charset="-120"/>
              <a:ea typeface="華康榜書體W8" panose="030008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3821201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活潑的生命讀經進度– 今日閱讀經文:《 馬可福音15章33～47節》 - 基督教恩道會紐西蘭華人教會- New Zealand Chinese  Christian Church">
            <a:extLst>
              <a:ext uri="{FF2B5EF4-FFF2-40B4-BE49-F238E27FC236}">
                <a16:creationId xmlns:a16="http://schemas.microsoft.com/office/drawing/2014/main" id="{D644906E-84AF-B8B4-8F2B-B262F9B65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rcRect l="11379" b="12778"/>
          <a:stretch>
            <a:fillRect/>
          </a:stretch>
        </p:blipFill>
        <p:spPr>
          <a:xfrm flipH="1">
            <a:off x="-1" y="-1"/>
            <a:ext cx="12183764" cy="6858001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09646527-9BCA-839D-9796-A237DEF9BAED}"/>
              </a:ext>
            </a:extLst>
          </p:cNvPr>
          <p:cNvSpPr/>
          <p:nvPr/>
        </p:nvSpPr>
        <p:spPr>
          <a:xfrm>
            <a:off x="289525" y="313283"/>
            <a:ext cx="9702199" cy="517064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TW" altLang="en-US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副</a:t>
            </a:r>
            <a:endParaRPr lang="en-US" altLang="zh-TW" sz="660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華康榜書體W8" panose="03000809000000000000" pitchFamily="65" charset="-120"/>
              <a:ea typeface="華康榜書體W8" panose="03000809000000000000" pitchFamily="65" charset="-120"/>
            </a:endParaRPr>
          </a:p>
          <a:p>
            <a:pPr marL="1076325" indent="-1076325"/>
            <a:r>
              <a:rPr lang="en-US" altLang="zh-TW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  <a:r>
              <a:rPr lang="zh-TW" altLang="en-US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祂救了我從罪中釋放我</a:t>
            </a:r>
            <a:endParaRPr lang="en-US" altLang="zh-TW" sz="660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華康榜書體W8" panose="03000809000000000000" pitchFamily="65" charset="-120"/>
              <a:ea typeface="華康榜書體W8" panose="03000809000000000000" pitchFamily="65" charset="-120"/>
            </a:endParaRPr>
          </a:p>
          <a:p>
            <a:pPr marL="1076325" indent="-1076325"/>
            <a:r>
              <a:rPr lang="en-US" altLang="zh-TW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  <a:r>
              <a:rPr lang="zh-TW" altLang="en-US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在各各祂為我付上代價</a:t>
            </a:r>
            <a:endParaRPr lang="en-US" altLang="zh-TW" sz="660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華康榜書體W8" panose="03000809000000000000" pitchFamily="65" charset="-120"/>
              <a:ea typeface="華康榜書體W8" panose="03000809000000000000" pitchFamily="65" charset="-120"/>
            </a:endParaRPr>
          </a:p>
          <a:p>
            <a:pPr marL="1076325" indent="-1076325"/>
            <a:r>
              <a:rPr lang="en-US" altLang="zh-TW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  <a:r>
              <a:rPr lang="zh-TW" altLang="en-US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我一切罪耶穌完全除去</a:t>
            </a:r>
            <a:endParaRPr lang="en-US" altLang="zh-TW" sz="660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華康榜書體W8" panose="03000809000000000000" pitchFamily="65" charset="-120"/>
              <a:ea typeface="華康榜書體W8" panose="03000809000000000000" pitchFamily="65" charset="-120"/>
            </a:endParaRPr>
          </a:p>
          <a:p>
            <a:pPr marL="1076325" indent="-1076325"/>
            <a:r>
              <a:rPr lang="en-US" altLang="zh-TW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  <a:r>
              <a:rPr lang="zh-TW" altLang="en-US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今我心靈平安無慮</a:t>
            </a:r>
          </a:p>
        </p:txBody>
      </p:sp>
    </p:spTree>
    <p:extLst>
      <p:ext uri="{BB962C8B-B14F-4D97-AF65-F5344CB8AC3E}">
        <p14:creationId xmlns:p14="http://schemas.microsoft.com/office/powerpoint/2010/main" val="2662274421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金白绸缎背景中的拜占庭基督教十字库存例证. 插画包括有耶稣受难象, 图象, 感激的, 信念, 野蛮时代- 201618567">
            <a:extLst>
              <a:ext uri="{FF2B5EF4-FFF2-40B4-BE49-F238E27FC236}">
                <a16:creationId xmlns:a16="http://schemas.microsoft.com/office/drawing/2014/main" id="{676455A1-4D6B-D22F-3EB7-E63FB30DBA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5" t="7425" b="10052"/>
          <a:stretch>
            <a:fillRect/>
          </a:stretch>
        </p:blipFill>
        <p:spPr bwMode="auto">
          <a:xfrm flipH="1">
            <a:off x="-1" y="0"/>
            <a:ext cx="1219200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095CB011-AA89-040D-22E1-9EA5F81E9EE3}"/>
              </a:ext>
            </a:extLst>
          </p:cNvPr>
          <p:cNvSpPr txBox="1"/>
          <p:nvPr/>
        </p:nvSpPr>
        <p:spPr>
          <a:xfrm>
            <a:off x="466724" y="186581"/>
            <a:ext cx="1125855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方正準圓" panose="02000000000000000000" pitchFamily="2" charset="-120"/>
                <a:ea typeface="方正準圓" panose="02000000000000000000" pitchFamily="2" charset="-120"/>
                <a:cs typeface="新細明體" panose="02020500000000000000" pitchFamily="18" charset="-120"/>
              </a:rPr>
              <a:t>下周崇拜預告 （</a:t>
            </a:r>
            <a:r>
              <a:rPr kumimoji="0" lang="en-US" altLang="zh-TW" sz="54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方正準圓" panose="02000000000000000000" pitchFamily="2" charset="-120"/>
                <a:ea typeface="方正準圓" panose="02000000000000000000" pitchFamily="2" charset="-120"/>
                <a:cs typeface="新細明體" panose="02020500000000000000" pitchFamily="18" charset="-120"/>
              </a:rPr>
              <a:t>8</a:t>
            </a:r>
            <a:r>
              <a:rPr kumimoji="0" lang="zh-TW" altLang="en-US" sz="54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方正準圓" panose="02000000000000000000" pitchFamily="2" charset="-120"/>
                <a:ea typeface="方正準圓" panose="02000000000000000000" pitchFamily="2" charset="-120"/>
                <a:cs typeface="新細明體" panose="02020500000000000000" pitchFamily="18" charset="-120"/>
              </a:rPr>
              <a:t>月</a:t>
            </a:r>
            <a:r>
              <a:rPr kumimoji="0" lang="en-US" altLang="zh-TW" sz="54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方正準圓" panose="02000000000000000000" pitchFamily="2" charset="-120"/>
                <a:ea typeface="方正準圓" panose="02000000000000000000" pitchFamily="2" charset="-120"/>
                <a:cs typeface="新細明體" panose="02020500000000000000" pitchFamily="18" charset="-120"/>
              </a:rPr>
              <a:t>9</a:t>
            </a:r>
            <a:r>
              <a:rPr kumimoji="0" lang="zh-TW" altLang="en-US" sz="54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方正準圓" panose="02000000000000000000" pitchFamily="2" charset="-120"/>
                <a:ea typeface="方正準圓" panose="02000000000000000000" pitchFamily="2" charset="-120"/>
                <a:cs typeface="新細明體" panose="02020500000000000000" pitchFamily="18" charset="-120"/>
              </a:rPr>
              <a:t>日）</a:t>
            </a:r>
            <a:endParaRPr kumimoji="0" lang="en-US" altLang="zh-TW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方正準圓" panose="02000000000000000000" pitchFamily="2" charset="-120"/>
              <a:ea typeface="方正準圓" panose="02000000000000000000" pitchFamily="2" charset="-120"/>
              <a:cs typeface="新細明體" panose="02020500000000000000" pitchFamily="18" charset="-120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5442B5F1-2515-7FE5-4958-249E5C898D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068575"/>
              </p:ext>
            </p:extLst>
          </p:nvPr>
        </p:nvGraphicFramePr>
        <p:xfrm>
          <a:off x="638662" y="1296492"/>
          <a:ext cx="10164432" cy="45937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40376">
                  <a:extLst>
                    <a:ext uri="{9D8B030D-6E8A-4147-A177-3AD203B41FA5}">
                      <a16:colId xmlns:a16="http://schemas.microsoft.com/office/drawing/2014/main" val="2032697042"/>
                    </a:ext>
                  </a:extLst>
                </a:gridCol>
                <a:gridCol w="590210">
                  <a:extLst>
                    <a:ext uri="{9D8B030D-6E8A-4147-A177-3AD203B41FA5}">
                      <a16:colId xmlns:a16="http://schemas.microsoft.com/office/drawing/2014/main" val="1452714164"/>
                    </a:ext>
                  </a:extLst>
                </a:gridCol>
                <a:gridCol w="7033846">
                  <a:extLst>
                    <a:ext uri="{9D8B030D-6E8A-4147-A177-3AD203B41FA5}">
                      <a16:colId xmlns:a16="http://schemas.microsoft.com/office/drawing/2014/main" val="64369553"/>
                    </a:ext>
                  </a:extLst>
                </a:gridCol>
              </a:tblGrid>
              <a:tr h="752739">
                <a:tc>
                  <a:txBody>
                    <a:bodyPr/>
                    <a:lstStyle/>
                    <a:p>
                      <a:pPr algn="dist"/>
                      <a:r>
                        <a:rPr lang="zh-TW" altLang="en-US" sz="4000" b="1" dirty="0"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講員</a:t>
                      </a:r>
                      <a:endParaRPr lang="zh-HK" altLang="en-US" sz="4000" b="1" dirty="0"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4000" b="1" dirty="0"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：</a:t>
                      </a:r>
                      <a:endParaRPr lang="zh-HK" altLang="en-US" sz="4000" b="1" dirty="0"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4000" b="1" spc="0" baseline="0" dirty="0"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莫慶雲牧師</a:t>
                      </a:r>
                      <a:endParaRPr lang="en-US" altLang="zh-HK" sz="4000" b="1" spc="0" baseline="0" dirty="0"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7352304"/>
                  </a:ext>
                </a:extLst>
              </a:tr>
              <a:tr h="752739">
                <a:tc>
                  <a:txBody>
                    <a:bodyPr/>
                    <a:lstStyle/>
                    <a:p>
                      <a:pPr algn="dist"/>
                      <a:r>
                        <a:rPr lang="zh-TW" altLang="en-US" sz="4000" b="1" dirty="0"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主席</a:t>
                      </a:r>
                      <a:endParaRPr lang="zh-HK" altLang="en-US" sz="4000" b="1" dirty="0"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4000" b="1" dirty="0"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：</a:t>
                      </a:r>
                      <a:endParaRPr lang="zh-HK" altLang="en-US" sz="4000" b="1" dirty="0"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4000" b="1" spc="0" baseline="0" dirty="0"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張    嬋部長</a:t>
                      </a:r>
                      <a:endParaRPr lang="zh-HK" altLang="en-US" sz="4000" b="1" spc="0" baseline="0" dirty="0"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5403589"/>
                  </a:ext>
                </a:extLst>
              </a:tr>
              <a:tr h="791388">
                <a:tc>
                  <a:txBody>
                    <a:bodyPr/>
                    <a:lstStyle/>
                    <a:p>
                      <a:pPr marL="0" marR="0" lvl="0" indent="0" algn="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4000" b="1" dirty="0"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崇拜司琴</a:t>
                      </a:r>
                      <a:endParaRPr lang="zh-HK" altLang="en-US" sz="4000" b="1" dirty="0"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4000" b="1" dirty="0"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：</a:t>
                      </a:r>
                      <a:endParaRPr lang="zh-HK" altLang="en-US" sz="4000" b="1" dirty="0"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4000" b="1" spc="0" baseline="0" dirty="0"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陳彰祈弟兄</a:t>
                      </a:r>
                      <a:endParaRPr lang="zh-HK" altLang="en-US" sz="4000" b="1" spc="0" baseline="0" dirty="0"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2234668"/>
                  </a:ext>
                </a:extLst>
              </a:tr>
              <a:tr h="791388">
                <a:tc>
                  <a:txBody>
                    <a:bodyPr/>
                    <a:lstStyle/>
                    <a:p>
                      <a:pPr algn="dist"/>
                      <a:r>
                        <a:rPr lang="zh-TW" altLang="en-US" sz="4000" b="1" dirty="0"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領詩</a:t>
                      </a:r>
                      <a:endParaRPr lang="zh-HK" altLang="en-US" sz="4000" b="1" dirty="0"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4000" b="1" dirty="0"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：</a:t>
                      </a:r>
                      <a:endParaRPr lang="zh-HK" altLang="en-US" sz="4000" b="1" dirty="0"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5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4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黃諾衡傳道</a:t>
                      </a:r>
                      <a:endParaRPr lang="zh-HK" altLang="en-US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3061720"/>
                  </a:ext>
                </a:extLst>
              </a:tr>
              <a:tr h="752739">
                <a:tc>
                  <a:txBody>
                    <a:bodyPr/>
                    <a:lstStyle/>
                    <a:p>
                      <a:pPr algn="dist"/>
                      <a:r>
                        <a:rPr lang="zh-TW" altLang="en-US" sz="4000" b="1" dirty="0"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直播</a:t>
                      </a:r>
                      <a:endParaRPr lang="zh-HK" altLang="en-US" sz="4000" b="1" dirty="0"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4000" b="1" dirty="0"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：</a:t>
                      </a:r>
                      <a:endParaRPr lang="zh-HK" altLang="en-US" sz="4000" b="1" dirty="0"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4000" b="1" spc="0" baseline="0" dirty="0"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鍾紀民弟兄</a:t>
                      </a:r>
                      <a:endParaRPr lang="zh-HK" altLang="en-US" sz="4000" b="1" spc="0" baseline="0" dirty="0"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0293310"/>
                  </a:ext>
                </a:extLst>
              </a:tr>
              <a:tr h="752739">
                <a:tc>
                  <a:txBody>
                    <a:bodyPr/>
                    <a:lstStyle/>
                    <a:p>
                      <a:pPr algn="dist"/>
                      <a:r>
                        <a:rPr lang="zh-TW" altLang="en-US" sz="4000" b="1" dirty="0"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音響</a:t>
                      </a:r>
                      <a:r>
                        <a:rPr lang="en-US" altLang="zh-TW" sz="4000" b="1" dirty="0"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/</a:t>
                      </a:r>
                      <a:r>
                        <a:rPr lang="zh-TW" altLang="en-US" sz="4000" b="1" dirty="0"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冷氣</a:t>
                      </a:r>
                      <a:endParaRPr lang="zh-HK" altLang="en-US" sz="4000" b="1" dirty="0"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4000" b="1" dirty="0"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：</a:t>
                      </a:r>
                      <a:endParaRPr lang="zh-HK" altLang="en-US" sz="4000" b="1" dirty="0"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4000" b="1" spc="0" baseline="0" dirty="0"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鄒全光弟兄、洪惠光部長</a:t>
                      </a:r>
                      <a:endParaRPr lang="zh-HK" altLang="en-US" sz="4000" b="1" spc="0" baseline="0" dirty="0"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54460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9560674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金白绸缎背景中的拜占庭基督教十字库存例证. 插画包括有耶稣受难象, 图象, 感激的, 信念, 野蛮时代- 201618567">
            <a:extLst>
              <a:ext uri="{FF2B5EF4-FFF2-40B4-BE49-F238E27FC236}">
                <a16:creationId xmlns:a16="http://schemas.microsoft.com/office/drawing/2014/main" id="{676455A1-4D6B-D22F-3EB7-E63FB30DBA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5" t="7425" b="10052"/>
          <a:stretch>
            <a:fillRect/>
          </a:stretch>
        </p:blipFill>
        <p:spPr bwMode="auto">
          <a:xfrm flipH="1">
            <a:off x="-1" y="0"/>
            <a:ext cx="1219200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095CB011-AA89-040D-22E1-9EA5F81E9EE3}"/>
              </a:ext>
            </a:extLst>
          </p:cNvPr>
          <p:cNvSpPr txBox="1"/>
          <p:nvPr/>
        </p:nvSpPr>
        <p:spPr>
          <a:xfrm>
            <a:off x="466725" y="373162"/>
            <a:ext cx="1125855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方正準圓" panose="02000000000000000000" pitchFamily="2" charset="-120"/>
                <a:ea typeface="方正準圓" panose="02000000000000000000" pitchFamily="2" charset="-120"/>
                <a:cs typeface="新細明體" panose="02020500000000000000" pitchFamily="18" charset="-120"/>
              </a:rPr>
              <a:t>下周崇拜預告</a:t>
            </a:r>
            <a:endParaRPr kumimoji="0" lang="en-US" altLang="zh-TW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方正準圓" panose="02000000000000000000" pitchFamily="2" charset="-120"/>
              <a:ea typeface="方正準圓" panose="02000000000000000000" pitchFamily="2" charset="-120"/>
              <a:cs typeface="新細明體" panose="02020500000000000000" pitchFamily="18" charset="-120"/>
            </a:endParaRP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4D4F0B2A-6A0E-A8CA-E8C0-6594261B00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2682861"/>
              </p:ext>
            </p:extLst>
          </p:nvPr>
        </p:nvGraphicFramePr>
        <p:xfrm>
          <a:off x="548210" y="1296492"/>
          <a:ext cx="11410428" cy="49307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45919">
                  <a:extLst>
                    <a:ext uri="{9D8B030D-6E8A-4147-A177-3AD203B41FA5}">
                      <a16:colId xmlns:a16="http://schemas.microsoft.com/office/drawing/2014/main" val="2032697042"/>
                    </a:ext>
                  </a:extLst>
                </a:gridCol>
                <a:gridCol w="635430">
                  <a:extLst>
                    <a:ext uri="{9D8B030D-6E8A-4147-A177-3AD203B41FA5}">
                      <a16:colId xmlns:a16="http://schemas.microsoft.com/office/drawing/2014/main" val="1452714164"/>
                    </a:ext>
                  </a:extLst>
                </a:gridCol>
                <a:gridCol w="7929079">
                  <a:extLst>
                    <a:ext uri="{9D8B030D-6E8A-4147-A177-3AD203B41FA5}">
                      <a16:colId xmlns:a16="http://schemas.microsoft.com/office/drawing/2014/main" val="64369553"/>
                    </a:ext>
                  </a:extLst>
                </a:gridCol>
              </a:tblGrid>
              <a:tr h="724013">
                <a:tc>
                  <a:txBody>
                    <a:bodyPr/>
                    <a:lstStyle/>
                    <a:p>
                      <a:pPr algn="dist"/>
                      <a:r>
                        <a:rPr lang="zh-TW" altLang="en-US" sz="4000" b="1" dirty="0"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司事長</a:t>
                      </a:r>
                      <a:endParaRPr lang="zh-HK" altLang="en-US" sz="4000" b="1" dirty="0"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4000" b="1" dirty="0"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：</a:t>
                      </a:r>
                      <a:endParaRPr lang="zh-HK" altLang="en-US" sz="4000" b="1" dirty="0"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4000" b="1" dirty="0"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黃敬安理事</a:t>
                      </a:r>
                      <a:endParaRPr lang="zh-HK" altLang="en-US" sz="4000" b="1" dirty="0"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7352304"/>
                  </a:ext>
                </a:extLst>
              </a:tr>
              <a:tr h="724013">
                <a:tc>
                  <a:txBody>
                    <a:bodyPr/>
                    <a:lstStyle/>
                    <a:p>
                      <a:pPr algn="dist"/>
                      <a:r>
                        <a:rPr lang="zh-TW" altLang="en-US" sz="4000" b="1" dirty="0"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禮堂司事</a:t>
                      </a:r>
                      <a:endParaRPr lang="zh-HK" altLang="en-US" sz="4000" b="1" dirty="0"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4000" b="1" dirty="0"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：</a:t>
                      </a:r>
                      <a:endParaRPr lang="zh-HK" altLang="en-US" sz="4000" b="1" dirty="0"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4000" b="1" dirty="0"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鍾偉源弟兄、徐煥瓊姊妹</a:t>
                      </a:r>
                      <a:endParaRPr lang="en-US" altLang="zh-TW" sz="4000" b="1" dirty="0"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5403589"/>
                  </a:ext>
                </a:extLst>
              </a:tr>
              <a:tr h="724013">
                <a:tc>
                  <a:txBody>
                    <a:bodyPr/>
                    <a:lstStyle/>
                    <a:p>
                      <a:pPr algn="dist"/>
                      <a:r>
                        <a:rPr lang="zh-TW" altLang="en-US" sz="4000" b="1" dirty="0"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副堂司事</a:t>
                      </a:r>
                      <a:endParaRPr lang="zh-HK" altLang="en-US" sz="4000" b="1" dirty="0"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4000" b="1" dirty="0"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：</a:t>
                      </a:r>
                      <a:endParaRPr lang="zh-HK" altLang="en-US" sz="4000" b="1" dirty="0"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4000" b="1" dirty="0"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王兆棠弟兄、陳善華弟兄</a:t>
                      </a:r>
                      <a:endParaRPr lang="en-US" altLang="zh-TW" sz="4000" b="1" dirty="0"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3061720"/>
                  </a:ext>
                </a:extLst>
              </a:tr>
              <a:tr h="724013">
                <a:tc>
                  <a:txBody>
                    <a:bodyPr/>
                    <a:lstStyle/>
                    <a:p>
                      <a:pPr algn="dist"/>
                      <a:r>
                        <a:rPr lang="zh-TW" altLang="en-US" sz="4000" b="1" dirty="0"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關顧</a:t>
                      </a:r>
                      <a:endParaRPr lang="zh-HK" altLang="en-US" sz="4000" b="1" dirty="0"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4000" b="1" dirty="0"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：</a:t>
                      </a:r>
                      <a:endParaRPr lang="zh-HK" altLang="en-US" sz="4000" b="1" dirty="0"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4000" b="1" dirty="0"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第二組</a:t>
                      </a:r>
                      <a:endParaRPr lang="zh-HK" altLang="en-US" sz="4000" b="1" dirty="0"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639681"/>
                  </a:ext>
                </a:extLst>
              </a:tr>
              <a:tr h="724013">
                <a:tc>
                  <a:txBody>
                    <a:bodyPr/>
                    <a:lstStyle/>
                    <a:p>
                      <a:pPr algn="dist"/>
                      <a:r>
                        <a:rPr lang="zh-TW" altLang="en-US" sz="4000" b="1" dirty="0"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獻花</a:t>
                      </a:r>
                      <a:r>
                        <a:rPr lang="en-US" altLang="zh-TW" sz="4000" b="1" dirty="0"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/</a:t>
                      </a:r>
                      <a:r>
                        <a:rPr lang="zh-TW" altLang="en-US" sz="4000" b="1" dirty="0"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插花</a:t>
                      </a:r>
                      <a:endParaRPr lang="zh-HK" altLang="en-US" sz="4000" b="1" dirty="0"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4000" b="1" dirty="0"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：</a:t>
                      </a:r>
                      <a:endParaRPr lang="zh-HK" altLang="en-US" sz="4000" b="1" dirty="0"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zh-HK" sz="4000" b="1" kern="1200" dirty="0">
                          <a:solidFill>
                            <a:schemeClr val="tx1"/>
                          </a:solidFill>
                          <a:effectLst/>
                          <a:latin typeface="方正準圓" panose="02000000000000000000" pitchFamily="2" charset="-120"/>
                          <a:ea typeface="方正準圓" panose="02000000000000000000" pitchFamily="2" charset="-120"/>
                          <a:cs typeface="+mn-cs"/>
                        </a:rPr>
                        <a:t>梁雪萍姊妹</a:t>
                      </a:r>
                      <a:r>
                        <a:rPr lang="en-US" altLang="zh-TW" sz="4000" b="1" kern="1200" dirty="0">
                          <a:solidFill>
                            <a:schemeClr val="tx1"/>
                          </a:solidFill>
                          <a:effectLst/>
                          <a:latin typeface="方正準圓" panose="02000000000000000000" pitchFamily="2" charset="-120"/>
                          <a:ea typeface="方正準圓" panose="02000000000000000000" pitchFamily="2" charset="-120"/>
                          <a:cs typeface="+mn-cs"/>
                        </a:rPr>
                        <a:t>/</a:t>
                      </a:r>
                      <a:r>
                        <a:rPr lang="zh-TW" altLang="en-US" sz="4000" b="1" kern="1200" dirty="0">
                          <a:solidFill>
                            <a:schemeClr val="tx1"/>
                          </a:solidFill>
                          <a:effectLst/>
                          <a:latin typeface="方正準圓" panose="02000000000000000000" pitchFamily="2" charset="-120"/>
                          <a:ea typeface="方正準圓" panose="02000000000000000000" pitchFamily="2" charset="-120"/>
                          <a:cs typeface="+mn-cs"/>
                        </a:rPr>
                        <a:t>任佩珊姊妹</a:t>
                      </a:r>
                      <a:endParaRPr lang="en-US" altLang="zh-TW" sz="4000" b="1" kern="1200" dirty="0">
                        <a:solidFill>
                          <a:schemeClr val="tx1"/>
                        </a:solidFill>
                        <a:effectLst/>
                        <a:latin typeface="方正準圓" panose="02000000000000000000" pitchFamily="2" charset="-120"/>
                        <a:ea typeface="方正準圓" panose="02000000000000000000" pitchFamily="2" charset="-12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2165819"/>
                  </a:ext>
                </a:extLst>
              </a:tr>
              <a:tr h="724013">
                <a:tc>
                  <a:txBody>
                    <a:bodyPr/>
                    <a:lstStyle/>
                    <a:p>
                      <a:pPr algn="dist"/>
                      <a:r>
                        <a:rPr lang="zh-TW" altLang="en-US" sz="4000" b="1" dirty="0"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點算奉獻</a:t>
                      </a:r>
                      <a:endParaRPr lang="zh-HK" altLang="en-US" sz="4000" b="1" dirty="0"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4000" b="1" dirty="0"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：</a:t>
                      </a:r>
                      <a:endParaRPr lang="zh-HK" altLang="en-US" sz="4000" b="1" dirty="0"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4000" b="1" kern="1200" dirty="0">
                          <a:solidFill>
                            <a:schemeClr val="tx1"/>
                          </a:solidFill>
                          <a:effectLst/>
                          <a:latin typeface="方正準圓" panose="02000000000000000000" pitchFamily="2" charset="-120"/>
                          <a:ea typeface="方正準圓" panose="02000000000000000000" pitchFamily="2" charset="-120"/>
                          <a:cs typeface="+mn-cs"/>
                        </a:rPr>
                        <a:t>賴少瑚理事</a:t>
                      </a:r>
                      <a:r>
                        <a:rPr lang="zh-TW" altLang="zh-HK" sz="4000" b="1" kern="1200" dirty="0">
                          <a:solidFill>
                            <a:schemeClr val="tx1"/>
                          </a:solidFill>
                          <a:effectLst/>
                          <a:latin typeface="方正準圓" panose="02000000000000000000" pitchFamily="2" charset="-120"/>
                          <a:ea typeface="方正準圓" panose="02000000000000000000" pitchFamily="2" charset="-120"/>
                          <a:cs typeface="+mn-cs"/>
                        </a:rPr>
                        <a:t>、</a:t>
                      </a:r>
                      <a:r>
                        <a:rPr lang="zh-TW" altLang="en-US" sz="4000" b="1" kern="1200" dirty="0">
                          <a:solidFill>
                            <a:schemeClr val="tx1"/>
                          </a:solidFill>
                          <a:effectLst/>
                          <a:latin typeface="方正準圓" panose="02000000000000000000" pitchFamily="2" charset="-120"/>
                          <a:ea typeface="方正準圓" panose="02000000000000000000" pitchFamily="2" charset="-120"/>
                          <a:cs typeface="+mn-cs"/>
                        </a:rPr>
                        <a:t>冼笑姬部長、</a:t>
                      </a:r>
                      <a:endParaRPr lang="en-US" altLang="zh-TW" sz="4000" b="1" kern="1200" dirty="0">
                        <a:solidFill>
                          <a:schemeClr val="tx1"/>
                        </a:solidFill>
                        <a:effectLst/>
                        <a:latin typeface="方正準圓" panose="02000000000000000000" pitchFamily="2" charset="-120"/>
                        <a:ea typeface="方正準圓" panose="02000000000000000000" pitchFamily="2" charset="-120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4000" b="1" kern="1200" dirty="0">
                          <a:solidFill>
                            <a:schemeClr val="tx1"/>
                          </a:solidFill>
                          <a:effectLst/>
                          <a:latin typeface="方正準圓" panose="02000000000000000000" pitchFamily="2" charset="-120"/>
                          <a:ea typeface="方正準圓" panose="02000000000000000000" pitchFamily="2" charset="-120"/>
                          <a:cs typeface="+mn-cs"/>
                        </a:rPr>
                        <a:t>何偉雄部長</a:t>
                      </a:r>
                      <a:endParaRPr lang="en-US" altLang="zh-TW" sz="4000" b="1" kern="1200" dirty="0">
                        <a:solidFill>
                          <a:schemeClr val="tx1"/>
                        </a:solidFill>
                        <a:effectLst/>
                        <a:latin typeface="方正準圓" panose="02000000000000000000" pitchFamily="2" charset="-120"/>
                        <a:ea typeface="方正準圓" panose="02000000000000000000" pitchFamily="2" charset="-12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6268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525716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金白绸缎背景中的拜占庭基督教十字库存例证. 插画包括有耶稣受难象, 图象, 感激的, 信念, 野蛮时代- 201618567">
            <a:extLst>
              <a:ext uri="{FF2B5EF4-FFF2-40B4-BE49-F238E27FC236}">
                <a16:creationId xmlns:a16="http://schemas.microsoft.com/office/drawing/2014/main" id="{2E0494FF-2AEE-6D26-81D8-4F59DBBC8D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5" t="7425" b="10052"/>
          <a:stretch>
            <a:fillRect/>
          </a:stretch>
        </p:blipFill>
        <p:spPr bwMode="auto">
          <a:xfrm flipH="1">
            <a:off x="-1" y="0"/>
            <a:ext cx="1219200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CFF2C5C7-C211-8704-8816-AC47EDBCF150}"/>
              </a:ext>
            </a:extLst>
          </p:cNvPr>
          <p:cNvSpPr txBox="1"/>
          <p:nvPr/>
        </p:nvSpPr>
        <p:spPr>
          <a:xfrm>
            <a:off x="380997" y="145574"/>
            <a:ext cx="1107948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zh-TW" altLang="en-US" sz="5400" b="1" u="sng" dirty="0">
                <a:solidFill>
                  <a:srgbClr val="FF0000"/>
                </a:solidFill>
                <a:effectLst/>
                <a:latin typeface="方正準圓" panose="02000000000000000000" pitchFamily="2" charset="-120"/>
                <a:ea typeface="方正準圓" panose="02000000000000000000" pitchFamily="2" charset="-120"/>
                <a:cs typeface="新細明體" panose="02020500000000000000" pitchFamily="18" charset="-120"/>
              </a:rPr>
              <a:t>下週兒童、少年崇拜預告</a:t>
            </a:r>
            <a:endParaRPr lang="en-US" altLang="zh-TW" sz="5400" b="1" u="sng" dirty="0">
              <a:solidFill>
                <a:srgbClr val="FF0000"/>
              </a:solidFill>
              <a:effectLst/>
              <a:latin typeface="方正準圓" panose="02000000000000000000" pitchFamily="2" charset="-120"/>
              <a:ea typeface="方正準圓" panose="02000000000000000000" pitchFamily="2" charset="-120"/>
              <a:cs typeface="新細明體" panose="02020500000000000000" pitchFamily="18" charset="-120"/>
            </a:endParaRPr>
          </a:p>
        </p:txBody>
      </p:sp>
      <p:graphicFrame>
        <p:nvGraphicFramePr>
          <p:cNvPr id="4" name="內容版面配置區 3">
            <a:extLst>
              <a:ext uri="{FF2B5EF4-FFF2-40B4-BE49-F238E27FC236}">
                <a16:creationId xmlns:a16="http://schemas.microsoft.com/office/drawing/2014/main" id="{B2ADD726-17BD-E367-D71A-FA32EEF10C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1716063"/>
              </p:ext>
            </p:extLst>
          </p:nvPr>
        </p:nvGraphicFramePr>
        <p:xfrm>
          <a:off x="475754" y="1057719"/>
          <a:ext cx="11716245" cy="55390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3046">
                  <a:extLst>
                    <a:ext uri="{9D8B030D-6E8A-4147-A177-3AD203B41FA5}">
                      <a16:colId xmlns:a16="http://schemas.microsoft.com/office/drawing/2014/main" val="852755925"/>
                    </a:ext>
                  </a:extLst>
                </a:gridCol>
                <a:gridCol w="580667">
                  <a:extLst>
                    <a:ext uri="{9D8B030D-6E8A-4147-A177-3AD203B41FA5}">
                      <a16:colId xmlns:a16="http://schemas.microsoft.com/office/drawing/2014/main" val="4065865635"/>
                    </a:ext>
                  </a:extLst>
                </a:gridCol>
                <a:gridCol w="7992532">
                  <a:extLst>
                    <a:ext uri="{9D8B030D-6E8A-4147-A177-3AD203B41FA5}">
                      <a16:colId xmlns:a16="http://schemas.microsoft.com/office/drawing/2014/main" val="4168327339"/>
                    </a:ext>
                  </a:extLst>
                </a:gridCol>
              </a:tblGrid>
              <a:tr h="674825">
                <a:tc>
                  <a:txBody>
                    <a:bodyPr/>
                    <a:lstStyle/>
                    <a:p>
                      <a:pPr algn="dist">
                        <a:lnSpc>
                          <a:spcPts val="5000"/>
                        </a:lnSpc>
                      </a:pPr>
                      <a:r>
                        <a:rPr lang="zh-TW" altLang="en-US" sz="4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主席  </a:t>
                      </a:r>
                      <a:endParaRPr lang="zh-HK" altLang="en-US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dist">
                        <a:lnSpc>
                          <a:spcPts val="5200"/>
                        </a:lnSpc>
                      </a:pPr>
                      <a:r>
                        <a:rPr lang="zh-TW" altLang="en-US" sz="4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：</a:t>
                      </a:r>
                      <a:endParaRPr lang="zh-HK" altLang="en-US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5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4000" b="1" kern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方正準圓" panose="02000000000000000000" pitchFamily="2" charset="-120"/>
                          <a:ea typeface="方正準圓" panose="02000000000000000000" pitchFamily="2" charset="-120"/>
                          <a:cs typeface="+mn-cs"/>
                        </a:rPr>
                        <a:t>吳凱昕導師</a:t>
                      </a:r>
                      <a:endParaRPr lang="zh-HK" altLang="en-US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7574219"/>
                  </a:ext>
                </a:extLst>
              </a:tr>
              <a:tr h="674825">
                <a:tc>
                  <a:txBody>
                    <a:bodyPr/>
                    <a:lstStyle/>
                    <a:p>
                      <a:pPr algn="dist">
                        <a:lnSpc>
                          <a:spcPts val="5200"/>
                        </a:lnSpc>
                      </a:pPr>
                      <a:r>
                        <a:rPr lang="zh-TW" altLang="en-US" sz="4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領詩</a:t>
                      </a:r>
                      <a:r>
                        <a:rPr lang="en-US" altLang="zh-TW" sz="4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/</a:t>
                      </a:r>
                      <a:r>
                        <a:rPr lang="zh-TW" altLang="en-US" sz="4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司琴</a:t>
                      </a:r>
                      <a:endParaRPr lang="zh-HK" altLang="en-US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dist">
                        <a:lnSpc>
                          <a:spcPts val="5200"/>
                        </a:lnSpc>
                      </a:pPr>
                      <a:r>
                        <a:rPr lang="zh-TW" altLang="en-US" sz="4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：</a:t>
                      </a:r>
                      <a:endParaRPr lang="zh-HK" altLang="en-US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5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4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張少君導師</a:t>
                      </a:r>
                      <a:r>
                        <a:rPr lang="en-US" altLang="zh-TW" sz="4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/</a:t>
                      </a:r>
                      <a:r>
                        <a:rPr lang="zh-TW" altLang="en-US" sz="4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李善文姊妹</a:t>
                      </a:r>
                      <a:endParaRPr lang="zh-HK" altLang="en-US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4803166"/>
                  </a:ext>
                </a:extLst>
              </a:tr>
              <a:tr h="674825">
                <a:tc>
                  <a:txBody>
                    <a:bodyPr/>
                    <a:lstStyle/>
                    <a:p>
                      <a:pPr algn="dist">
                        <a:lnSpc>
                          <a:spcPts val="5200"/>
                        </a:lnSpc>
                      </a:pPr>
                      <a:r>
                        <a:rPr lang="en-US" altLang="zh-TW" sz="4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A</a:t>
                      </a:r>
                      <a:r>
                        <a:rPr lang="zh-TW" altLang="en-US" sz="4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班導師</a:t>
                      </a:r>
                      <a:endParaRPr lang="zh-HK" altLang="en-US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dist">
                        <a:lnSpc>
                          <a:spcPts val="5200"/>
                        </a:lnSpc>
                      </a:pPr>
                      <a:r>
                        <a:rPr lang="zh-TW" altLang="en-US" sz="4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：</a:t>
                      </a:r>
                      <a:endParaRPr lang="zh-HK" altLang="en-US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5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4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鄧子揚牧師</a:t>
                      </a:r>
                      <a:endParaRPr lang="zh-HK" altLang="en-US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0373879"/>
                  </a:ext>
                </a:extLst>
              </a:tr>
              <a:tr h="674825">
                <a:tc>
                  <a:txBody>
                    <a:bodyPr/>
                    <a:lstStyle/>
                    <a:p>
                      <a:pPr algn="dist">
                        <a:lnSpc>
                          <a:spcPts val="5200"/>
                        </a:lnSpc>
                      </a:pPr>
                      <a:r>
                        <a:rPr lang="en-US" altLang="zh-TW" sz="4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B</a:t>
                      </a:r>
                      <a:r>
                        <a:rPr lang="zh-TW" altLang="en-US" sz="4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班導師</a:t>
                      </a:r>
                      <a:endParaRPr lang="zh-HK" altLang="en-US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dist">
                        <a:lnSpc>
                          <a:spcPts val="5200"/>
                        </a:lnSpc>
                      </a:pPr>
                      <a:r>
                        <a:rPr lang="zh-TW" altLang="en-US" sz="4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：</a:t>
                      </a:r>
                      <a:endParaRPr lang="zh-HK" altLang="en-US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5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4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黃思芳導師</a:t>
                      </a:r>
                      <a:endParaRPr lang="zh-HK" altLang="en-US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7350551"/>
                  </a:ext>
                </a:extLst>
              </a:tr>
              <a:tr h="674825">
                <a:tc>
                  <a:txBody>
                    <a:bodyPr/>
                    <a:lstStyle/>
                    <a:p>
                      <a:pPr algn="dist">
                        <a:lnSpc>
                          <a:spcPts val="5200"/>
                        </a:lnSpc>
                      </a:pPr>
                      <a:r>
                        <a:rPr lang="en-US" altLang="zh-TW" sz="4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C</a:t>
                      </a:r>
                      <a:r>
                        <a:rPr lang="zh-TW" altLang="en-US" sz="4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班導師</a:t>
                      </a:r>
                      <a:endParaRPr lang="zh-HK" altLang="en-US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dist">
                        <a:lnSpc>
                          <a:spcPts val="5200"/>
                        </a:lnSpc>
                      </a:pPr>
                      <a:r>
                        <a:rPr lang="zh-TW" altLang="en-US" sz="4000" b="1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：</a:t>
                      </a:r>
                      <a:endParaRPr lang="zh-HK" altLang="en-US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5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4000" b="1" kern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方正準圓" panose="02000000000000000000" pitchFamily="2" charset="-120"/>
                          <a:ea typeface="方正準圓" panose="02000000000000000000" pitchFamily="2" charset="-120"/>
                          <a:cs typeface="+mn-cs"/>
                        </a:rPr>
                        <a:t>吳凱昕導師、吳雪芬導師</a:t>
                      </a:r>
                      <a:endParaRPr lang="zh-HK" altLang="en-US" sz="4000" b="1" spc="-10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8896080"/>
                  </a:ext>
                </a:extLst>
              </a:tr>
              <a:tr h="674825">
                <a:tc>
                  <a:txBody>
                    <a:bodyPr/>
                    <a:lstStyle/>
                    <a:p>
                      <a:pPr algn="dist">
                        <a:lnSpc>
                          <a:spcPts val="5200"/>
                        </a:lnSpc>
                      </a:pPr>
                      <a:r>
                        <a:rPr lang="zh-TW" altLang="en-US" sz="4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司事</a:t>
                      </a:r>
                      <a:endParaRPr lang="zh-HK" altLang="en-US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dist">
                        <a:lnSpc>
                          <a:spcPts val="5200"/>
                        </a:lnSpc>
                      </a:pPr>
                      <a:r>
                        <a:rPr lang="zh-TW" altLang="en-US" sz="4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：</a:t>
                      </a:r>
                      <a:endParaRPr lang="zh-HK" altLang="en-US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5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4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藍梓芊姊妹</a:t>
                      </a:r>
                      <a:endParaRPr lang="zh-HK" altLang="en-US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9682944"/>
                  </a:ext>
                </a:extLst>
              </a:tr>
              <a:tr h="1158664">
                <a:tc>
                  <a:txBody>
                    <a:bodyPr/>
                    <a:lstStyle/>
                    <a:p>
                      <a:pPr algn="dist">
                        <a:lnSpc>
                          <a:spcPts val="5200"/>
                        </a:lnSpc>
                      </a:pPr>
                      <a:r>
                        <a:rPr lang="zh-TW" altLang="en-US" sz="4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音響</a:t>
                      </a:r>
                      <a:r>
                        <a:rPr lang="en-US" altLang="zh-TW" sz="4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/PPT</a:t>
                      </a:r>
                      <a:endParaRPr lang="zh-HK" altLang="en-US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dist">
                        <a:lnSpc>
                          <a:spcPts val="5200"/>
                        </a:lnSpc>
                      </a:pPr>
                      <a:r>
                        <a:rPr lang="zh-TW" altLang="en-US" sz="4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：</a:t>
                      </a:r>
                      <a:endParaRPr lang="zh-HK" altLang="en-US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5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4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張懿軒弟兄、</a:t>
                      </a:r>
                      <a:r>
                        <a:rPr lang="zh-TW" altLang="en-US" sz="4000" b="1" kern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方正準圓" panose="02000000000000000000" pitchFamily="2" charset="-120"/>
                          <a:ea typeface="方正準圓" panose="02000000000000000000" pitchFamily="2" charset="-120"/>
                          <a:cs typeface="+mn-cs"/>
                        </a:rPr>
                        <a:t>祝芷欣導師</a:t>
                      </a:r>
                      <a:endParaRPr lang="zh-HK" altLang="en-US" sz="40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74072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6255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美工圖案, 向量圖形 的圖片&#10;&#10;自動產生的描述">
            <a:extLst>
              <a:ext uri="{FF2B5EF4-FFF2-40B4-BE49-F238E27FC236}">
                <a16:creationId xmlns:a16="http://schemas.microsoft.com/office/drawing/2014/main" id="{3E622497-1944-4864-9B68-DD2016C45A0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3775" b="13912"/>
          <a:stretch/>
        </p:blipFill>
        <p:spPr>
          <a:xfrm>
            <a:off x="0" y="0"/>
            <a:ext cx="12192000" cy="6855976"/>
          </a:xfrm>
          <a:prstGeom prst="rect">
            <a:avLst/>
          </a:prstGeom>
        </p:spPr>
      </p:pic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CCC9D748-F2BF-13FF-8AC3-7322E75A4E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3717575"/>
              </p:ext>
            </p:extLst>
          </p:nvPr>
        </p:nvGraphicFramePr>
        <p:xfrm>
          <a:off x="446408" y="506141"/>
          <a:ext cx="8494392" cy="465005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954497">
                  <a:extLst>
                    <a:ext uri="{9D8B030D-6E8A-4147-A177-3AD203B41FA5}">
                      <a16:colId xmlns:a16="http://schemas.microsoft.com/office/drawing/2014/main" val="817243114"/>
                    </a:ext>
                  </a:extLst>
                </a:gridCol>
                <a:gridCol w="1074784">
                  <a:extLst>
                    <a:ext uri="{9D8B030D-6E8A-4147-A177-3AD203B41FA5}">
                      <a16:colId xmlns:a16="http://schemas.microsoft.com/office/drawing/2014/main" val="41735928"/>
                    </a:ext>
                  </a:extLst>
                </a:gridCol>
                <a:gridCol w="2465111">
                  <a:extLst>
                    <a:ext uri="{9D8B030D-6E8A-4147-A177-3AD203B41FA5}">
                      <a16:colId xmlns:a16="http://schemas.microsoft.com/office/drawing/2014/main" val="4033558203"/>
                    </a:ext>
                  </a:extLst>
                </a:gridCol>
              </a:tblGrid>
              <a:tr h="939843">
                <a:tc gridSpan="3">
                  <a:txBody>
                    <a:bodyPr/>
                    <a:lstStyle/>
                    <a:p>
                      <a:pPr algn="l"/>
                      <a:r>
                        <a:rPr lang="zh-TW" altLang="en-US" sz="4400" dirty="0"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出席人收及奉獻：</a:t>
                      </a:r>
                      <a:endParaRPr lang="zh-HK" altLang="en-US" sz="4400" dirty="0"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 altLang="en-US" sz="4400" dirty="0"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HK" altLang="en-US" sz="4400" dirty="0"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3240742"/>
                  </a:ext>
                </a:extLst>
              </a:tr>
              <a:tr h="941886">
                <a:tc>
                  <a:txBody>
                    <a:bodyPr/>
                    <a:lstStyle/>
                    <a:p>
                      <a:pPr algn="dist"/>
                      <a:r>
                        <a:rPr kumimoji="0" lang="zh-TW" altLang="en-US" sz="4400" b="1" i="0" u="none" strike="noStrike" kern="1200" cap="none" spc="267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方正準圓" panose="02000000000000000000" pitchFamily="2" charset="-120"/>
                          <a:ea typeface="方正準圓" panose="02000000000000000000" pitchFamily="2" charset="-120"/>
                          <a:cs typeface="Arial" panose="020B0604020202020204" pitchFamily="34" charset="0"/>
                        </a:rPr>
                        <a:t>參與直播家庭</a:t>
                      </a:r>
                      <a:endParaRPr lang="zh-HK" altLang="en-US" sz="4400" dirty="0"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4400" b="1" dirty="0">
                          <a:solidFill>
                            <a:srgbClr val="FF0000"/>
                          </a:solidFill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：</a:t>
                      </a:r>
                      <a:endParaRPr lang="zh-HK" altLang="en-US" sz="4400" b="1" dirty="0">
                        <a:solidFill>
                          <a:srgbClr val="FF0000"/>
                        </a:solidFill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4400" b="1" dirty="0">
                          <a:solidFill>
                            <a:srgbClr val="FF0000"/>
                          </a:solidFill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87</a:t>
                      </a:r>
                      <a:r>
                        <a:rPr lang="zh-TW" altLang="en-US" sz="4400" b="1" dirty="0">
                          <a:solidFill>
                            <a:srgbClr val="FF0000"/>
                          </a:solidFill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個</a:t>
                      </a:r>
                      <a:endParaRPr lang="zh-HK" altLang="en-US" sz="4400" b="1" dirty="0">
                        <a:solidFill>
                          <a:srgbClr val="FF0000"/>
                        </a:solidFill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5048487"/>
                  </a:ext>
                </a:extLst>
              </a:tr>
              <a:tr h="2768329">
                <a:tc gridSpan="3">
                  <a:txBody>
                    <a:bodyPr/>
                    <a:lstStyle/>
                    <a:p>
                      <a:pPr algn="l"/>
                      <a:r>
                        <a:rPr lang="zh-TW" altLang="en-US" sz="4400" dirty="0"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（上星期因颱風關係，本堂</a:t>
                      </a:r>
                      <a:endParaRPr lang="en-US" altLang="zh-TW" sz="4400" dirty="0"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  <a:p>
                      <a:pPr algn="l"/>
                      <a:r>
                        <a:rPr lang="zh-TW" altLang="en-US" sz="4400" dirty="0"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無實體崇拜，所以未有收到奉獻。）</a:t>
                      </a:r>
                      <a:endParaRPr lang="zh-HK" altLang="en-US" sz="4400" dirty="0"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 altLang="en-US" sz="4400" b="1" dirty="0">
                        <a:solidFill>
                          <a:srgbClr val="FF0000"/>
                        </a:solidFill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HK" altLang="en-US" sz="4400" b="1" dirty="0">
                        <a:solidFill>
                          <a:srgbClr val="FF0000"/>
                        </a:solidFill>
                        <a:latin typeface="方正準圓" panose="02000000000000000000" pitchFamily="2" charset="-120"/>
                        <a:ea typeface="方正準圓" panose="02000000000000000000" pitchFamily="2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81412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737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 descr="一張含有 箭 的圖片&#10;&#10;自動產生的描述">
            <a:extLst>
              <a:ext uri="{FF2B5EF4-FFF2-40B4-BE49-F238E27FC236}">
                <a16:creationId xmlns:a16="http://schemas.microsoft.com/office/drawing/2014/main" id="{92AFB204-4880-476D-9C24-AA517B64BE0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EE8"/>
              </a:clrFrom>
              <a:clrTo>
                <a:srgbClr val="FFFEE8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08" r="4470"/>
          <a:stretch/>
        </p:blipFill>
        <p:spPr>
          <a:xfrm>
            <a:off x="8772125" y="3429000"/>
            <a:ext cx="3160643" cy="3426746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6A853FFD-8810-4610-A96D-6BAED771DB64}"/>
              </a:ext>
            </a:extLst>
          </p:cNvPr>
          <p:cNvSpPr txBox="1"/>
          <p:nvPr/>
        </p:nvSpPr>
        <p:spPr>
          <a:xfrm>
            <a:off x="513232" y="604460"/>
            <a:ext cx="8712048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1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/>
                <a:uLnTx/>
                <a:uFillTx/>
                <a:latin typeface="方正準圓" panose="02000000000000000000" pitchFamily="2" charset="-120"/>
                <a:ea typeface="方正準圓" panose="02000000000000000000" pitchFamily="2" charset="-120"/>
                <a:cs typeface="Arial" panose="020B0604020202020204" pitchFamily="34" charset="0"/>
              </a:rPr>
              <a:t>歡迎各位新朋友、主內弟兄</a:t>
            </a:r>
            <a:endParaRPr kumimoji="0" lang="en-US" altLang="zh-TW" sz="5400" b="1" i="0" u="none" strike="noStrike" kern="1200" cap="none" spc="0" normalizeH="0" baseline="0" noProof="0" dirty="0">
              <a:ln w="0"/>
              <a:solidFill>
                <a:srgbClr val="000000"/>
              </a:solidFill>
              <a:effectLst/>
              <a:uLnTx/>
              <a:uFillTx/>
              <a:latin typeface="方正準圓" panose="02000000000000000000" pitchFamily="2" charset="-120"/>
              <a:ea typeface="方正準圓" panose="02000000000000000000" pitchFamily="2" charset="-120"/>
              <a:cs typeface="Arial" panose="020B0604020202020204" pitchFamily="34" charset="0"/>
            </a:endParaRP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1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/>
                <a:uLnTx/>
                <a:uFillTx/>
                <a:latin typeface="方正準圓" panose="02000000000000000000" pitchFamily="2" charset="-120"/>
                <a:ea typeface="方正準圓" panose="02000000000000000000" pitchFamily="2" charset="-120"/>
                <a:cs typeface="Arial" panose="020B0604020202020204" pitchFamily="34" charset="0"/>
              </a:rPr>
              <a:t>姊妹蒞臨本堂聚會。</a:t>
            </a:r>
            <a:endParaRPr kumimoji="0" lang="en-US" altLang="zh-TW" sz="5400" b="1" i="0" u="none" strike="noStrike" kern="1200" cap="none" spc="0" normalizeH="0" baseline="0" noProof="0" dirty="0">
              <a:ln w="0"/>
              <a:solidFill>
                <a:srgbClr val="000000"/>
              </a:solidFill>
              <a:effectLst/>
              <a:uLnTx/>
              <a:uFillTx/>
              <a:latin typeface="方正準圓" panose="02000000000000000000" pitchFamily="2" charset="-120"/>
              <a:ea typeface="方正準圓" panose="02000000000000000000" pitchFamily="2" charset="-120"/>
              <a:cs typeface="Arial" panose="020B0604020202020204" pitchFamily="34" charset="0"/>
            </a:endParaRP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1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/>
                <a:uLnTx/>
                <a:uFillTx/>
                <a:latin typeface="方正準圓" panose="02000000000000000000" pitchFamily="2" charset="-120"/>
                <a:ea typeface="方正準圓" panose="02000000000000000000" pitchFamily="2" charset="-120"/>
                <a:cs typeface="Arial" panose="020B0604020202020204" pitchFamily="34" charset="0"/>
              </a:rPr>
              <a:t>敬請留下芳名和地址以便聯</a:t>
            </a:r>
            <a:endParaRPr kumimoji="0" lang="en-US" altLang="zh-TW" sz="5400" b="1" i="0" u="none" strike="noStrike" kern="1200" cap="none" spc="0" normalizeH="0" baseline="0" noProof="0" dirty="0">
              <a:ln w="0"/>
              <a:solidFill>
                <a:srgbClr val="000000"/>
              </a:solidFill>
              <a:effectLst/>
              <a:uLnTx/>
              <a:uFillTx/>
              <a:latin typeface="方正準圓" panose="02000000000000000000" pitchFamily="2" charset="-120"/>
              <a:ea typeface="方正準圓" panose="02000000000000000000" pitchFamily="2" charset="-120"/>
              <a:cs typeface="Arial" panose="020B0604020202020204" pitchFamily="34" charset="0"/>
            </a:endParaRP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1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/>
                <a:uLnTx/>
                <a:uFillTx/>
                <a:latin typeface="方正準圓" panose="02000000000000000000" pitchFamily="2" charset="-120"/>
                <a:ea typeface="方正準圓" panose="02000000000000000000" pitchFamily="2" charset="-120"/>
                <a:cs typeface="Arial" panose="020B0604020202020204" pitchFamily="34" charset="0"/>
              </a:rPr>
              <a:t>絡散會後請留步交誼，加深</a:t>
            </a:r>
            <a:endParaRPr kumimoji="0" lang="en-US" altLang="zh-TW" sz="5400" b="1" i="0" u="none" strike="noStrike" kern="1200" cap="none" spc="0" normalizeH="0" baseline="0" noProof="0" dirty="0">
              <a:ln w="0"/>
              <a:solidFill>
                <a:srgbClr val="000000"/>
              </a:solidFill>
              <a:effectLst/>
              <a:uLnTx/>
              <a:uFillTx/>
              <a:latin typeface="方正準圓" panose="02000000000000000000" pitchFamily="2" charset="-120"/>
              <a:ea typeface="方正準圓" panose="02000000000000000000" pitchFamily="2" charset="-120"/>
              <a:cs typeface="Arial" panose="020B0604020202020204" pitchFamily="34" charset="0"/>
            </a:endParaRP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1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/>
                <a:uLnTx/>
                <a:uFillTx/>
                <a:latin typeface="方正準圓" panose="02000000000000000000" pitchFamily="2" charset="-120"/>
                <a:ea typeface="方正準圓" panose="02000000000000000000" pitchFamily="2" charset="-120"/>
                <a:cs typeface="Arial" panose="020B0604020202020204" pitchFamily="34" charset="0"/>
              </a:rPr>
              <a:t>彼此認識，願主賜福予你。</a:t>
            </a:r>
          </a:p>
        </p:txBody>
      </p:sp>
    </p:spTree>
    <p:extLst>
      <p:ext uri="{BB962C8B-B14F-4D97-AF65-F5344CB8AC3E}">
        <p14:creationId xmlns:p14="http://schemas.microsoft.com/office/powerpoint/2010/main" val="3501630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C71BC1E-C125-9220-B82B-5C4B47F7B7F5}"/>
              </a:ext>
            </a:extLst>
          </p:cNvPr>
          <p:cNvSpPr txBox="1"/>
          <p:nvPr/>
        </p:nvSpPr>
        <p:spPr>
          <a:xfrm>
            <a:off x="659524" y="1326823"/>
            <a:ext cx="11065116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HK" sz="4800" dirty="0">
                <a:latin typeface="方正準圓" panose="02000000000000000000" pitchFamily="2" charset="-120"/>
                <a:ea typeface="方正準圓" panose="02000000000000000000" pitchFamily="2" charset="-120"/>
              </a:rPr>
              <a:t>於</a:t>
            </a:r>
            <a:r>
              <a:rPr lang="zh-TW" altLang="en-US" sz="4800" dirty="0">
                <a:latin typeface="方正準圓" panose="02000000000000000000" pitchFamily="2" charset="-120"/>
                <a:ea typeface="方正準圓" panose="02000000000000000000" pitchFamily="2" charset="-120"/>
              </a:rPr>
              <a:t>今</a:t>
            </a:r>
            <a:r>
              <a:rPr lang="zh-TW" altLang="zh-HK" sz="4800" dirty="0">
                <a:latin typeface="方正準圓" panose="02000000000000000000" pitchFamily="2" charset="-120"/>
                <a:ea typeface="方正準圓" panose="02000000000000000000" pitchFamily="2" charset="-120"/>
              </a:rPr>
              <a:t>日</a:t>
            </a:r>
            <a:r>
              <a:rPr lang="zh-TW" altLang="en-US" sz="4800" dirty="0">
                <a:latin typeface="方正準圓" panose="02000000000000000000" pitchFamily="2" charset="-120"/>
                <a:ea typeface="方正準圓" panose="02000000000000000000" pitchFamily="2" charset="-120"/>
              </a:rPr>
              <a:t>崇拜後</a:t>
            </a:r>
            <a:r>
              <a:rPr lang="zh-TW" altLang="zh-HK" sz="4800" dirty="0">
                <a:latin typeface="方正準圓" panose="02000000000000000000" pitchFamily="2" charset="-120"/>
                <a:ea typeface="方正準圓" panose="02000000000000000000" pitchFamily="2" charset="-120"/>
              </a:rPr>
              <a:t>召開</a:t>
            </a:r>
            <a:r>
              <a:rPr lang="en-US" altLang="zh-HK" sz="4800" dirty="0">
                <a:latin typeface="方正準圓" panose="02000000000000000000" pitchFamily="2" charset="-120"/>
                <a:ea typeface="方正準圓" panose="02000000000000000000" pitchFamily="2" charset="-120"/>
              </a:rPr>
              <a:t>2026</a:t>
            </a:r>
            <a:r>
              <a:rPr lang="zh-TW" altLang="zh-HK" sz="4800" dirty="0">
                <a:latin typeface="方正準圓" panose="02000000000000000000" pitchFamily="2" charset="-120"/>
                <a:ea typeface="方正準圓" panose="02000000000000000000" pitchFamily="2" charset="-120"/>
              </a:rPr>
              <a:t>年第一次會友大會，議事內容為</a:t>
            </a:r>
            <a:r>
              <a:rPr lang="zh-TW" altLang="zh-HK" sz="4800" b="1" dirty="0">
                <a:latin typeface="方正準圓" panose="02000000000000000000" pitchFamily="2" charset="-120"/>
                <a:ea typeface="方正準圓" panose="02000000000000000000" pitchFamily="2" charset="-120"/>
              </a:rPr>
              <a:t>通過</a:t>
            </a:r>
            <a:r>
              <a:rPr lang="en-US" altLang="zh-HK" sz="4800" b="1" dirty="0">
                <a:latin typeface="方正準圓" panose="02000000000000000000" pitchFamily="2" charset="-120"/>
                <a:ea typeface="方正準圓" panose="02000000000000000000" pitchFamily="2" charset="-120"/>
              </a:rPr>
              <a:t>2025</a:t>
            </a:r>
            <a:r>
              <a:rPr lang="zh-TW" altLang="zh-HK" sz="4800" b="1" dirty="0">
                <a:latin typeface="方正準圓" panose="02000000000000000000" pitchFamily="2" charset="-120"/>
                <a:ea typeface="方正準圓" panose="02000000000000000000" pitchFamily="2" charset="-120"/>
              </a:rPr>
              <a:t>年核數報告</a:t>
            </a:r>
            <a:r>
              <a:rPr lang="zh-TW" altLang="zh-HK" sz="4800" dirty="0">
                <a:latin typeface="方正準圓" panose="02000000000000000000" pitchFamily="2" charset="-120"/>
                <a:ea typeface="方正準圓" panose="02000000000000000000" pitchFamily="2" charset="-120"/>
              </a:rPr>
              <a:t>，請</a:t>
            </a:r>
            <a:r>
              <a:rPr lang="zh-TW" altLang="en-US" sz="4800" dirty="0">
                <a:latin typeface="方正準圓" panose="02000000000000000000" pitchFamily="2" charset="-120"/>
                <a:ea typeface="方正準圓" panose="02000000000000000000" pitchFamily="2" charset="-120"/>
              </a:rPr>
              <a:t>本堂</a:t>
            </a:r>
            <a:r>
              <a:rPr lang="zh-TW" altLang="zh-HK" sz="4800" dirty="0">
                <a:latin typeface="方正準圓" panose="02000000000000000000" pitchFamily="2" charset="-120"/>
                <a:ea typeface="方正準圓" panose="02000000000000000000" pitchFamily="2" charset="-120"/>
              </a:rPr>
              <a:t>會友留</a:t>
            </a:r>
            <a:r>
              <a:rPr lang="zh-TW" altLang="en-US" sz="4800" dirty="0">
                <a:latin typeface="方正準圓" panose="02000000000000000000" pitchFamily="2" charset="-120"/>
                <a:ea typeface="方正準圓" panose="02000000000000000000" pitchFamily="2" charset="-120"/>
              </a:rPr>
              <a:t>步</a:t>
            </a:r>
            <a:r>
              <a:rPr lang="zh-TW" altLang="zh-HK" sz="4800" dirty="0">
                <a:latin typeface="方正準圓" panose="02000000000000000000" pitchFamily="2" charset="-120"/>
                <a:ea typeface="方正準圓" panose="02000000000000000000" pitchFamily="2" charset="-120"/>
              </a:rPr>
              <a:t>出席。</a:t>
            </a:r>
            <a:endParaRPr lang="en-US" altLang="zh-TW" sz="4800" dirty="0">
              <a:latin typeface="方正準圓" panose="02000000000000000000" pitchFamily="2" charset="-120"/>
              <a:ea typeface="方正準圓" panose="02000000000000000000" pitchFamily="2" charset="-120"/>
            </a:endParaRPr>
          </a:p>
          <a:p>
            <a:r>
              <a:rPr lang="en-US" altLang="zh-HK" sz="4800" dirty="0">
                <a:latin typeface="方正準圓" panose="02000000000000000000" pitchFamily="2" charset="-120"/>
                <a:ea typeface="方正準圓" panose="02000000000000000000" pitchFamily="2" charset="-120"/>
              </a:rPr>
              <a:t>2025</a:t>
            </a:r>
            <a:r>
              <a:rPr lang="zh-TW" altLang="zh-HK" sz="4800" dirty="0">
                <a:latin typeface="方正準圓" panose="02000000000000000000" pitchFamily="2" charset="-120"/>
                <a:ea typeface="方正準圓" panose="02000000000000000000" pitchFamily="2" charset="-120"/>
              </a:rPr>
              <a:t>年核數報告已張掛於司事枱上及飯堂。歡迎弟兄姊妹預覽。</a:t>
            </a:r>
            <a:r>
              <a:rPr lang="zh-TW" altLang="en-US" sz="5400" b="1" dirty="0">
                <a:ln w="0"/>
                <a:solidFill>
                  <a:srgbClr val="000000"/>
                </a:solidFill>
                <a:latin typeface="方正準圓" panose="02000000000000000000" pitchFamily="2" charset="-120"/>
                <a:ea typeface="方正準圓" panose="02000000000000000000" pitchFamily="2" charset="-120"/>
                <a:cs typeface="Arial" panose="020B0604020202020204" pitchFamily="34" charset="0"/>
              </a:rPr>
              <a:t>。</a:t>
            </a: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39D67394-4130-5973-631A-04CEB4A6DAE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325563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  <a:defRPr/>
            </a:pPr>
            <a:r>
              <a:rPr kumimoji="0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準圓" panose="02000000000000000000" pitchFamily="2" charset="-120"/>
                <a:ea typeface="方正準圓" panose="02000000000000000000" pitchFamily="2" charset="-120"/>
                <a:cs typeface="+mj-cs"/>
              </a:rPr>
              <a:t>   </a:t>
            </a:r>
            <a:r>
              <a:rPr lang="zh-TW" altLang="zh-HK" sz="7200" b="1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</a:rPr>
              <a:t>總堂通告：</a:t>
            </a:r>
            <a:r>
              <a:rPr lang="en-US" altLang="zh-HK" sz="7200" b="1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</a:rPr>
              <a:t>2026</a:t>
            </a:r>
            <a:r>
              <a:rPr lang="zh-TW" altLang="zh-HK" sz="7200" b="1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</a:rPr>
              <a:t>年第一次會友大會</a:t>
            </a:r>
            <a:r>
              <a:rPr kumimoji="0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準圓" panose="02000000000000000000" pitchFamily="2" charset="-120"/>
                <a:ea typeface="方正準圓" panose="02000000000000000000" pitchFamily="2" charset="-120"/>
                <a:cs typeface="+mj-cs"/>
              </a:rPr>
              <a:t>禱會</a:t>
            </a:r>
            <a:endParaRPr kumimoji="0" lang="zh-HK" alt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方正準圓" panose="02000000000000000000" pitchFamily="2" charset="-120"/>
              <a:ea typeface="方正準圓" panose="02000000000000000000" pitchFamily="2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43479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FED78-14D9-A683-E2ED-436E65B35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799826E-2432-77A7-320F-9CBFC3EDDD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4000"/>
          <a:stretch>
            <a:fillRect/>
          </a:stretch>
        </p:blipFill>
        <p:spPr>
          <a:xfrm>
            <a:off x="1" y="-1"/>
            <a:ext cx="12191999" cy="68580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70BFC3C-50D7-5739-DDC6-43382A2B0F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35567"/>
            <a:ext cx="12192000" cy="4480560"/>
          </a:xfrm>
          <a:prstGeom prst="rect">
            <a:avLst/>
          </a:prstGeom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39E9ECF2-9907-62D0-227D-0CDCC2310244}"/>
              </a:ext>
            </a:extLst>
          </p:cNvPr>
          <p:cNvSpPr txBox="1"/>
          <p:nvPr/>
        </p:nvSpPr>
        <p:spPr>
          <a:xfrm>
            <a:off x="-2" y="246425"/>
            <a:ext cx="12191999" cy="33206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8800" b="1" dirty="0" err="1">
                <a:latin typeface="DengXian" panose="02010600030101010101" pitchFamily="2" charset="-122"/>
                <a:ea typeface="DengXian" panose="02010600030101010101" pitchFamily="2" charset="-122"/>
              </a:rPr>
              <a:t>伸手賜下，無窮盡恩惠</a:t>
            </a:r>
            <a:r>
              <a:rPr lang="en-US" sz="8800" b="1" dirty="0">
                <a:latin typeface="DengXian" panose="02010600030101010101" pitchFamily="2" charset="-122"/>
                <a:ea typeface="DengXian" panose="02010600030101010101" pitchFamily="2" charset="-122"/>
              </a:rPr>
              <a:t>，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8800" b="1" dirty="0" err="1">
                <a:latin typeface="DengXian" panose="02010600030101010101" pitchFamily="2" charset="-122"/>
                <a:ea typeface="DengXian" panose="02010600030101010101" pitchFamily="2" charset="-122"/>
              </a:rPr>
              <a:t>統管四方，權能越過天際</a:t>
            </a:r>
            <a:endParaRPr lang="en-US" altLang="zh-TW" sz="8800" b="1" dirty="0"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24273086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標題 1">
            <a:extLst>
              <a:ext uri="{FF2B5EF4-FFF2-40B4-BE49-F238E27FC236}">
                <a16:creationId xmlns:a16="http://schemas.microsoft.com/office/drawing/2014/main" id="{6786D515-A72B-EF23-5272-3F12BD6675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HK" altLang="en-US"/>
          </a:p>
        </p:txBody>
      </p:sp>
      <p:sp>
        <p:nvSpPr>
          <p:cNvPr id="48131" name="內容版面配置區 4">
            <a:extLst>
              <a:ext uri="{FF2B5EF4-FFF2-40B4-BE49-F238E27FC236}">
                <a16:creationId xmlns:a16="http://schemas.microsoft.com/office/drawing/2014/main" id="{C989250B-24E4-9DDC-802B-385AD89AF37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zh-HK" altLang="en-US"/>
          </a:p>
        </p:txBody>
      </p:sp>
      <p:pic>
        <p:nvPicPr>
          <p:cNvPr id="48132" name="圖片 5">
            <a:extLst>
              <a:ext uri="{FF2B5EF4-FFF2-40B4-BE49-F238E27FC236}">
                <a16:creationId xmlns:a16="http://schemas.microsoft.com/office/drawing/2014/main" id="{9288EE4A-1512-E0B3-2BB8-56D23E0F1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0"/>
            <a:ext cx="12496800" cy="6871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圖片 3" descr="一張含有 傢俱, 服裝, 圖解 的圖片&#10;&#10;AI 產生的內容可能不正確。">
            <a:extLst>
              <a:ext uri="{FF2B5EF4-FFF2-40B4-BE49-F238E27FC236}">
                <a16:creationId xmlns:a16="http://schemas.microsoft.com/office/drawing/2014/main" id="{ECCBD449-F7AD-2DE8-10A9-2C7CFE767B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43600" y="4487797"/>
            <a:ext cx="6182588" cy="2362530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23FEABD2-F755-E483-3394-AD299AC4167D}"/>
              </a:ext>
            </a:extLst>
          </p:cNvPr>
          <p:cNvSpPr txBox="1"/>
          <p:nvPr/>
        </p:nvSpPr>
        <p:spPr>
          <a:xfrm>
            <a:off x="933450" y="1690688"/>
            <a:ext cx="100203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HK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準圓" panose="02000000000000000000" pitchFamily="2" charset="-120"/>
                <a:ea typeface="方正準圓" panose="02000000000000000000" pitchFamily="2" charset="-120"/>
                <a:cs typeface="新細明體" panose="02020500000000000000" pitchFamily="18" charset="-120"/>
              </a:rPr>
              <a:t>洪務會例會定</a:t>
            </a: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準圓" panose="02000000000000000000" pitchFamily="2" charset="-120"/>
                <a:ea typeface="方正準圓" panose="02000000000000000000" pitchFamily="2" charset="-120"/>
                <a:cs typeface="新細明體" panose="02020500000000000000" pitchFamily="18" charset="-120"/>
              </a:rPr>
              <a:t>於今日下</a:t>
            </a:r>
            <a:r>
              <a:rPr kumimoji="0" lang="zh-TW" altLang="zh-HK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準圓" panose="02000000000000000000" pitchFamily="2" charset="-120"/>
                <a:ea typeface="方正準圓" panose="02000000000000000000" pitchFamily="2" charset="-120"/>
                <a:cs typeface="新細明體" panose="02020500000000000000" pitchFamily="18" charset="-120"/>
              </a:rPr>
              <a:t>午</a:t>
            </a:r>
            <a:r>
              <a:rPr kumimoji="0" lang="en-US" altLang="zh-HK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準圓" panose="02000000000000000000" pitchFamily="2" charset="-120"/>
                <a:ea typeface="方正準圓" panose="02000000000000000000" pitchFamily="2" charset="-120"/>
                <a:cs typeface="新細明體" panose="02020500000000000000" pitchFamily="18" charset="-120"/>
              </a:rPr>
              <a:t>2:15</a:t>
            </a: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準圓" panose="02000000000000000000" pitchFamily="2" charset="-120"/>
                <a:ea typeface="方正準圓" panose="02000000000000000000" pitchFamily="2" charset="-120"/>
                <a:cs typeface="新細明體" panose="02020500000000000000" pitchFamily="18" charset="-120"/>
              </a:rPr>
              <a:t>在兒童崇拜</a:t>
            </a:r>
            <a:r>
              <a:rPr kumimoji="0" lang="zh-TW" altLang="zh-HK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準圓" panose="02000000000000000000" pitchFamily="2" charset="-120"/>
                <a:ea typeface="方正準圓" panose="02000000000000000000" pitchFamily="2" charset="-120"/>
                <a:cs typeface="新細明體" panose="02020500000000000000" pitchFamily="18" charset="-120"/>
              </a:rPr>
              <a:t>室舉行，請同工、理事、部長依時出席，共商聖工</a:t>
            </a: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準圓" panose="02000000000000000000" pitchFamily="2" charset="-120"/>
                <a:ea typeface="方正準圓" panose="02000000000000000000" pitchFamily="2" charset="-120"/>
                <a:cs typeface="新細明體" panose="02020500000000000000" pitchFamily="18" charset="-120"/>
              </a:rPr>
              <a:t>。</a:t>
            </a:r>
            <a:endParaRPr kumimoji="0" lang="zh-TW" altLang="zh-HK" sz="6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方正準圓" panose="02000000000000000000" pitchFamily="2" charset="-120"/>
              <a:ea typeface="方正準圓" panose="02000000000000000000" pitchFamily="2" charset="-120"/>
              <a:cs typeface="新細明體" panose="02020500000000000000" pitchFamily="18" charset="-12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DC7C558C-917A-7788-8B13-7003F111BA80}"/>
              </a:ext>
            </a:extLst>
          </p:cNvPr>
          <p:cNvSpPr txBox="1"/>
          <p:nvPr/>
        </p:nvSpPr>
        <p:spPr>
          <a:xfrm>
            <a:off x="933450" y="623642"/>
            <a:ext cx="100203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HK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準圓" panose="02000000000000000000" pitchFamily="2" charset="-120"/>
                <a:ea typeface="方正準圓" panose="02000000000000000000" pitchFamily="2" charset="-120"/>
                <a:cs typeface="新細明體" panose="02020500000000000000" pitchFamily="18" charset="-120"/>
              </a:rPr>
              <a:t>洪務會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4F514B-E54F-5D9C-8B58-D08DD411AB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91AF51E8-8A12-B689-A14D-6A2B745D3ED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110"/>
          <a:stretch>
            <a:fillRect/>
          </a:stretch>
        </p:blipFill>
        <p:spPr>
          <a:xfrm>
            <a:off x="-63639" y="0"/>
            <a:ext cx="12192000" cy="67594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標題 1">
            <a:extLst>
              <a:ext uri="{FF2B5EF4-FFF2-40B4-BE49-F238E27FC236}">
                <a16:creationId xmlns:a16="http://schemas.microsoft.com/office/drawing/2014/main" id="{A8EF5348-7206-84E2-0EA2-047E510F051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325563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200" b="1" i="0" u="none" strike="noStrike" kern="1200" cap="none" spc="-7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準圓" panose="02000000000000000000" pitchFamily="2" charset="-120"/>
                <a:ea typeface="方正準圓" panose="02000000000000000000" pitchFamily="2" charset="-120"/>
                <a:cs typeface="Times New Roman" panose="02020603050405020304" pitchFamily="18" charset="0"/>
              </a:rPr>
              <a:t>   週三查經祈禱會</a:t>
            </a:r>
            <a:endParaRPr kumimoji="0" lang="zh-HK" alt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方正準圓" panose="02000000000000000000" pitchFamily="2" charset="-120"/>
              <a:ea typeface="方正準圓" panose="02000000000000000000" pitchFamily="2" charset="-120"/>
              <a:cs typeface="+mj-cs"/>
            </a:endParaRPr>
          </a:p>
        </p:txBody>
      </p:sp>
      <p:sp>
        <p:nvSpPr>
          <p:cNvPr id="8" name="副標題 2">
            <a:extLst>
              <a:ext uri="{FF2B5EF4-FFF2-40B4-BE49-F238E27FC236}">
                <a16:creationId xmlns:a16="http://schemas.microsoft.com/office/drawing/2014/main" id="{7E149119-C39E-77CD-A916-0A96FBF09D87}"/>
              </a:ext>
            </a:extLst>
          </p:cNvPr>
          <p:cNvSpPr txBox="1">
            <a:spLocks/>
          </p:cNvSpPr>
          <p:nvPr/>
        </p:nvSpPr>
        <p:spPr bwMode="auto">
          <a:xfrm>
            <a:off x="777261" y="1639071"/>
            <a:ext cx="10911205" cy="2575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US" altLang="zh-TW" sz="5400" dirty="0">
                <a:latin typeface="方正準圓" panose="02000000000000000000" pitchFamily="2" charset="-120"/>
                <a:ea typeface="方正準圓" panose="02000000000000000000" pitchFamily="2" charset="-120"/>
              </a:rPr>
              <a:t>8</a:t>
            </a:r>
            <a:r>
              <a:rPr lang="zh-TW" altLang="zh-HK" sz="5400" dirty="0">
                <a:latin typeface="方正準圓" panose="02000000000000000000" pitchFamily="2" charset="-120"/>
                <a:ea typeface="方正準圓" panose="02000000000000000000" pitchFamily="2" charset="-120"/>
              </a:rPr>
              <a:t>月</a:t>
            </a:r>
            <a:r>
              <a:rPr lang="en-US" altLang="zh-TW" sz="5400" dirty="0">
                <a:latin typeface="方正準圓" panose="02000000000000000000" pitchFamily="2" charset="-120"/>
                <a:ea typeface="方正準圓" panose="02000000000000000000" pitchFamily="2" charset="-120"/>
              </a:rPr>
              <a:t>5</a:t>
            </a:r>
            <a:r>
              <a:rPr lang="zh-TW" altLang="zh-HK" sz="5400" dirty="0">
                <a:latin typeface="方正準圓" panose="02000000000000000000" pitchFamily="2" charset="-120"/>
                <a:ea typeface="方正準圓" panose="02000000000000000000" pitchFamily="2" charset="-120"/>
              </a:rPr>
              <a:t>日（</a:t>
            </a:r>
            <a:r>
              <a:rPr lang="zh-TW" altLang="en-US" sz="5400" dirty="0">
                <a:latin typeface="方正準圓" panose="02000000000000000000" pitchFamily="2" charset="-120"/>
                <a:ea typeface="方正準圓" panose="02000000000000000000" pitchFamily="2" charset="-120"/>
              </a:rPr>
              <a:t>週三</a:t>
            </a:r>
            <a:r>
              <a:rPr lang="zh-TW" altLang="zh-HK" sz="5400" dirty="0">
                <a:latin typeface="方正準圓" panose="02000000000000000000" pitchFamily="2" charset="-120"/>
                <a:ea typeface="方正準圓" panose="02000000000000000000" pitchFamily="2" charset="-120"/>
              </a:rPr>
              <a:t>）</a:t>
            </a:r>
            <a:r>
              <a:rPr lang="zh-TW" altLang="en-US" sz="5400" dirty="0">
                <a:latin typeface="方正準圓" panose="02000000000000000000" pitchFamily="2" charset="-120"/>
                <a:ea typeface="方正準圓" panose="02000000000000000000" pitchFamily="2" charset="-120"/>
              </a:rPr>
              <a:t>將暫停一次，參與港九培靈研經會，敬希垂注！</a:t>
            </a:r>
            <a:endParaRPr kumimoji="0" lang="zh-TW" alt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華康楷書體W7(P)" panose="03000700000000000000" pitchFamily="66" charset="-120"/>
              <a:ea typeface="方正準圓" panose="0200000000000000000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5167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4F514B-E54F-5D9C-8B58-D08DD411AB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>
            <a:extLst>
              <a:ext uri="{FF2B5EF4-FFF2-40B4-BE49-F238E27FC236}">
                <a16:creationId xmlns:a16="http://schemas.microsoft.com/office/drawing/2014/main" id="{A8EF5348-7206-84E2-0EA2-047E510F051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325563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200" b="1" i="0" u="none" strike="noStrike" kern="1200" cap="none" spc="-7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準圓" panose="02000000000000000000" pitchFamily="2" charset="-120"/>
                <a:ea typeface="方正準圓" panose="02000000000000000000" pitchFamily="2" charset="-120"/>
                <a:cs typeface="Times New Roman" panose="02020603050405020304" pitchFamily="18" charset="0"/>
              </a:rPr>
              <a:t>   得人漁夫佈道</a:t>
            </a:r>
            <a:endParaRPr kumimoji="0" lang="zh-HK" alt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方正準圓" panose="02000000000000000000" pitchFamily="2" charset="-120"/>
              <a:ea typeface="方正準圓" panose="02000000000000000000" pitchFamily="2" charset="-120"/>
              <a:cs typeface="+mj-cs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B564E3D3-D32C-9210-3539-3C888B2F674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0" y="4528457"/>
            <a:ext cx="12192000" cy="23295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副標題 2">
            <a:extLst>
              <a:ext uri="{FF2B5EF4-FFF2-40B4-BE49-F238E27FC236}">
                <a16:creationId xmlns:a16="http://schemas.microsoft.com/office/drawing/2014/main" id="{7E149119-C39E-77CD-A916-0A96FBF09D87}"/>
              </a:ext>
            </a:extLst>
          </p:cNvPr>
          <p:cNvSpPr txBox="1">
            <a:spLocks/>
          </p:cNvSpPr>
          <p:nvPr/>
        </p:nvSpPr>
        <p:spPr bwMode="auto">
          <a:xfrm>
            <a:off x="366395" y="1325563"/>
            <a:ext cx="11459210" cy="5175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zh-TW" altLang="zh-HK" sz="4400" dirty="0">
                <a:latin typeface="方正準圓" panose="02000000000000000000" pitchFamily="2" charset="-120"/>
                <a:ea typeface="方正準圓" panose="02000000000000000000" pitchFamily="2" charset="-120"/>
              </a:rPr>
              <a:t>日期：</a:t>
            </a:r>
            <a:r>
              <a:rPr lang="en-US" altLang="zh-TW" sz="4400" dirty="0">
                <a:latin typeface="方正準圓" panose="02000000000000000000" pitchFamily="2" charset="-120"/>
                <a:ea typeface="方正準圓" panose="02000000000000000000" pitchFamily="2" charset="-120"/>
              </a:rPr>
              <a:t>8</a:t>
            </a:r>
            <a:r>
              <a:rPr lang="zh-TW" altLang="zh-HK" sz="4400" dirty="0">
                <a:latin typeface="方正準圓" panose="02000000000000000000" pitchFamily="2" charset="-120"/>
                <a:ea typeface="方正準圓" panose="02000000000000000000" pitchFamily="2" charset="-120"/>
              </a:rPr>
              <a:t>月</a:t>
            </a:r>
            <a:r>
              <a:rPr lang="en-US" altLang="zh-TW" sz="4400" dirty="0">
                <a:latin typeface="方正準圓" panose="02000000000000000000" pitchFamily="2" charset="-120"/>
                <a:ea typeface="方正準圓" panose="02000000000000000000" pitchFamily="2" charset="-120"/>
              </a:rPr>
              <a:t>9</a:t>
            </a:r>
            <a:r>
              <a:rPr lang="zh-TW" altLang="zh-HK" sz="4400" dirty="0">
                <a:latin typeface="方正準圓" panose="02000000000000000000" pitchFamily="2" charset="-120"/>
                <a:ea typeface="方正準圓" panose="02000000000000000000" pitchFamily="2" charset="-120"/>
              </a:rPr>
              <a:t>日（</a:t>
            </a:r>
            <a:r>
              <a:rPr lang="zh-TW" altLang="en-US" sz="4400" dirty="0">
                <a:latin typeface="方正準圓" panose="02000000000000000000" pitchFamily="2" charset="-120"/>
                <a:ea typeface="方正準圓" panose="02000000000000000000" pitchFamily="2" charset="-120"/>
              </a:rPr>
              <a:t>主日</a:t>
            </a:r>
            <a:r>
              <a:rPr lang="zh-TW" altLang="zh-HK" sz="4400" dirty="0">
                <a:latin typeface="方正準圓" panose="02000000000000000000" pitchFamily="2" charset="-120"/>
                <a:ea typeface="方正準圓" panose="02000000000000000000" pitchFamily="2" charset="-120"/>
              </a:rPr>
              <a:t>）</a:t>
            </a:r>
          </a:p>
          <a:p>
            <a:pPr>
              <a:buNone/>
            </a:pPr>
            <a:r>
              <a:rPr lang="zh-TW" altLang="zh-HK" sz="4400" dirty="0">
                <a:latin typeface="方正準圓" panose="02000000000000000000" pitchFamily="2" charset="-120"/>
                <a:ea typeface="方正準圓" panose="02000000000000000000" pitchFamily="2" charset="-120"/>
              </a:rPr>
              <a:t>地點：</a:t>
            </a:r>
            <a:r>
              <a:rPr lang="zh-TW" altLang="en-US" sz="4400" dirty="0">
                <a:latin typeface="方正準圓" panose="02000000000000000000" pitchFamily="2" charset="-120"/>
                <a:ea typeface="方正準圓" panose="02000000000000000000" pitchFamily="2" charset="-120"/>
              </a:rPr>
              <a:t>藍地附近</a:t>
            </a:r>
            <a:endParaRPr lang="zh-TW" altLang="zh-HK" sz="4400" dirty="0">
              <a:latin typeface="方正準圓" panose="02000000000000000000" pitchFamily="2" charset="-120"/>
              <a:ea typeface="方正準圓" panose="02000000000000000000" pitchFamily="2" charset="-120"/>
            </a:endParaRPr>
          </a:p>
          <a:p>
            <a:pPr>
              <a:buNone/>
            </a:pPr>
            <a:r>
              <a:rPr lang="zh-TW" altLang="en-US" sz="4400" dirty="0">
                <a:latin typeface="方正準圓" panose="02000000000000000000" pitchFamily="2" charset="-120"/>
                <a:ea typeface="方正準圓" panose="02000000000000000000" pitchFamily="2" charset="-120"/>
              </a:rPr>
              <a:t>崇拜後副堂一取物資及祈禱後出發，歡迎弟</a:t>
            </a:r>
            <a:r>
              <a:rPr lang="zh-TW" altLang="zh-HK" sz="4400" dirty="0">
                <a:latin typeface="方正準圓" panose="02000000000000000000" pitchFamily="2" charset="-120"/>
                <a:ea typeface="方正準圓" panose="02000000000000000000" pitchFamily="2" charset="-120"/>
              </a:rPr>
              <a:t>兄姊妹踴躍參加，與人分享耶穌基督的福音。</a:t>
            </a:r>
          </a:p>
          <a:p>
            <a:pPr>
              <a:buNone/>
            </a:pPr>
            <a:r>
              <a:rPr lang="zh-TW" altLang="zh-HK" sz="4400" dirty="0">
                <a:latin typeface="方正準圓" panose="02000000000000000000" pitchFamily="2" charset="-120"/>
                <a:ea typeface="方正準圓" panose="02000000000000000000" pitchFamily="2" charset="-120"/>
              </a:rPr>
              <a:t>查詢：陳麗珠傳道、洪惠光部長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zh-TW" altLang="en-US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華康楷書體W7(P)" panose="03000700000000000000" pitchFamily="66" charset="-120"/>
              <a:ea typeface="方正準圓" panose="0200000000000000000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5282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8318F-8B6F-496B-A098-B274D82B5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>
            <a:extLst>
              <a:ext uri="{FF2B5EF4-FFF2-40B4-BE49-F238E27FC236}">
                <a16:creationId xmlns:a16="http://schemas.microsoft.com/office/drawing/2014/main" id="{DBE57B1F-953B-8436-A020-08B26A11B0A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325563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200" b="1" i="0" u="none" strike="noStrike" kern="1200" cap="none" spc="-7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準圓" panose="02000000000000000000" pitchFamily="2" charset="-120"/>
                <a:ea typeface="方正準圓" panose="02000000000000000000" pitchFamily="2" charset="-120"/>
                <a:cs typeface="Times New Roman" panose="02020603050405020304" pitchFamily="18" charset="0"/>
              </a:rPr>
              <a:t>  招募</a:t>
            </a:r>
            <a:r>
              <a:rPr kumimoji="0" lang="zh-TW" altLang="en-US" sz="7200" b="1" i="0" u="none" strike="noStrike" kern="1200" cap="none" spc="-7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準圓" panose="02000000000000000000" pitchFamily="2" charset="-120"/>
                <a:ea typeface="方正準圓" panose="02000000000000000000" pitchFamily="2" charset="-120"/>
                <a:cs typeface="Times New Roman" panose="02020603050405020304" pitchFamily="18" charset="0"/>
              </a:rPr>
              <a:t>校園福音義工</a:t>
            </a:r>
            <a:endParaRPr kumimoji="0" lang="zh-HK" alt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方正準圓" panose="02000000000000000000" pitchFamily="2" charset="-120"/>
              <a:ea typeface="方正準圓" panose="02000000000000000000" pitchFamily="2" charset="-120"/>
              <a:cs typeface="+mj-cs"/>
            </a:endParaRPr>
          </a:p>
        </p:txBody>
      </p:sp>
      <p:pic>
        <p:nvPicPr>
          <p:cNvPr id="3" name="圖片 2" descr="一張含有 文字, 螢幕擷取畫面, 地圖 的圖片&#10;&#10;AI 產生的內容可能不正確。">
            <a:extLst>
              <a:ext uri="{FF2B5EF4-FFF2-40B4-BE49-F238E27FC236}">
                <a16:creationId xmlns:a16="http://schemas.microsoft.com/office/drawing/2014/main" id="{6A4AF0A6-7757-F49A-9DF6-8B2BD49F2F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6991" y="2861687"/>
            <a:ext cx="5017196" cy="3981449"/>
          </a:xfrm>
          <a:prstGeom prst="rect">
            <a:avLst/>
          </a:prstGeom>
        </p:spPr>
      </p:pic>
      <p:sp>
        <p:nvSpPr>
          <p:cNvPr id="8" name="副標題 2">
            <a:extLst>
              <a:ext uri="{FF2B5EF4-FFF2-40B4-BE49-F238E27FC236}">
                <a16:creationId xmlns:a16="http://schemas.microsoft.com/office/drawing/2014/main" id="{C14E85B9-60E7-9C14-87C5-C44226CE9C75}"/>
              </a:ext>
            </a:extLst>
          </p:cNvPr>
          <p:cNvSpPr txBox="1">
            <a:spLocks/>
          </p:cNvSpPr>
          <p:nvPr/>
        </p:nvSpPr>
        <p:spPr bwMode="auto">
          <a:xfrm>
            <a:off x="565727" y="1332995"/>
            <a:ext cx="10043391" cy="4192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algn="just">
              <a:spcBef>
                <a:spcPct val="0"/>
              </a:spcBef>
              <a:buNone/>
              <a:defRPr/>
            </a:pPr>
            <a:r>
              <a:rPr lang="zh-TW" altLang="en-US" sz="6000" dirty="0">
                <a:solidFill>
                  <a:prstClr val="black"/>
                </a:solidFill>
                <a:latin typeface="方正準圓" panose="02000000000000000000" pitchFamily="2" charset="-120"/>
                <a:ea typeface="方正準圓" panose="02000000000000000000" pitchFamily="2" charset="-120"/>
              </a:rPr>
              <a:t>逢週二早上到伯特利中學與學生分組談信仰，歡迎本堂會友參加。</a:t>
            </a:r>
            <a:endParaRPr lang="en-US" altLang="zh-TW" sz="6000" dirty="0">
              <a:solidFill>
                <a:prstClr val="black"/>
              </a:solidFill>
              <a:latin typeface="方正準圓" panose="02000000000000000000" pitchFamily="2" charset="-120"/>
              <a:ea typeface="方正準圓" panose="02000000000000000000" pitchFamily="2" charset="-120"/>
            </a:endParaRPr>
          </a:p>
          <a:p>
            <a:pPr lvl="0" algn="just">
              <a:spcBef>
                <a:spcPct val="0"/>
              </a:spcBef>
              <a:buNone/>
              <a:defRPr/>
            </a:pPr>
            <a:r>
              <a:rPr lang="zh-TW" altLang="en-US" sz="6000" dirty="0">
                <a:solidFill>
                  <a:prstClr val="black"/>
                </a:solidFill>
                <a:latin typeface="方正準圓" panose="02000000000000000000" pitchFamily="2" charset="-120"/>
                <a:ea typeface="方正準圓" panose="02000000000000000000" pitchFamily="2" charset="-120"/>
              </a:rPr>
              <a:t>查詢：鄧子揚牧師</a:t>
            </a:r>
          </a:p>
        </p:txBody>
      </p:sp>
    </p:spTree>
    <p:extLst>
      <p:ext uri="{BB962C8B-B14F-4D97-AF65-F5344CB8AC3E}">
        <p14:creationId xmlns:p14="http://schemas.microsoft.com/office/powerpoint/2010/main" val="259587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8318F-8B6F-496B-A098-B274D82B5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>
            <a:extLst>
              <a:ext uri="{FF2B5EF4-FFF2-40B4-BE49-F238E27FC236}">
                <a16:creationId xmlns:a16="http://schemas.microsoft.com/office/drawing/2014/main" id="{DBE57B1F-953B-8436-A020-08B26A11B0A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325563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200" b="1" i="0" u="none" strike="noStrike" kern="1200" cap="none" spc="-7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準圓" panose="02000000000000000000" pitchFamily="2" charset="-120"/>
                <a:ea typeface="方正準圓" panose="02000000000000000000" pitchFamily="2" charset="-120"/>
                <a:cs typeface="Times New Roman" panose="02020603050405020304" pitchFamily="18" charset="0"/>
              </a:rPr>
              <a:t>  總堂通告</a:t>
            </a:r>
            <a:endParaRPr kumimoji="0" lang="zh-HK" alt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方正準圓" panose="02000000000000000000" pitchFamily="2" charset="-120"/>
              <a:ea typeface="方正準圓" panose="02000000000000000000" pitchFamily="2" charset="-120"/>
              <a:cs typeface="+mj-cs"/>
            </a:endParaRPr>
          </a:p>
        </p:txBody>
      </p:sp>
      <p:sp>
        <p:nvSpPr>
          <p:cNvPr id="8" name="副標題 2">
            <a:extLst>
              <a:ext uri="{FF2B5EF4-FFF2-40B4-BE49-F238E27FC236}">
                <a16:creationId xmlns:a16="http://schemas.microsoft.com/office/drawing/2014/main" id="{C14E85B9-60E7-9C14-87C5-C44226CE9C75}"/>
              </a:ext>
            </a:extLst>
          </p:cNvPr>
          <p:cNvSpPr txBox="1">
            <a:spLocks/>
          </p:cNvSpPr>
          <p:nvPr/>
        </p:nvSpPr>
        <p:spPr bwMode="auto">
          <a:xfrm>
            <a:off x="291402" y="1325563"/>
            <a:ext cx="11826910" cy="5228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zh-TW" altLang="zh-HK" sz="4000" cap="small" dirty="0">
                <a:latin typeface="方正準圓" panose="02000000000000000000" pitchFamily="2" charset="-120"/>
                <a:ea typeface="方正準圓" panose="02000000000000000000" pitchFamily="2" charset="-120"/>
              </a:rPr>
              <a:t>經</a:t>
            </a:r>
            <a:r>
              <a:rPr lang="en-US" altLang="zh-HK" sz="4000" cap="small" dirty="0">
                <a:latin typeface="方正準圓" panose="02000000000000000000" pitchFamily="2" charset="-120"/>
                <a:ea typeface="方正準圓" panose="02000000000000000000" pitchFamily="2" charset="-120"/>
              </a:rPr>
              <a:t>182</a:t>
            </a:r>
            <a:r>
              <a:rPr lang="zh-TW" altLang="zh-HK" sz="4000" cap="small" dirty="0">
                <a:latin typeface="方正準圓" panose="02000000000000000000" pitchFamily="2" charset="-120"/>
                <a:ea typeface="方正準圓" panose="02000000000000000000" pitchFamily="2" charset="-120"/>
              </a:rPr>
              <a:t>次總堂理事會議決：</a:t>
            </a:r>
            <a:br>
              <a:rPr lang="en-US" altLang="zh-HK" sz="4000" cap="small" dirty="0">
                <a:latin typeface="方正準圓" panose="02000000000000000000" pitchFamily="2" charset="-120"/>
                <a:ea typeface="方正準圓" panose="02000000000000000000" pitchFamily="2" charset="-120"/>
              </a:rPr>
            </a:br>
            <a:r>
              <a:rPr lang="zh-TW" altLang="zh-HK" sz="4000" cap="small" spc="-200" dirty="0">
                <a:latin typeface="方正準圓" panose="02000000000000000000" pitchFamily="2" charset="-120"/>
                <a:ea typeface="方正準圓" panose="02000000000000000000" pitchFamily="2" charset="-120"/>
              </a:rPr>
              <a:t>通過接納天水圍堂提請按立陳寶蘭傳道為牧師之候選人</a:t>
            </a:r>
            <a:endParaRPr lang="en-US" altLang="zh-TW" sz="4000" cap="small" spc="-200" dirty="0">
              <a:latin typeface="方正準圓" panose="02000000000000000000" pitchFamily="2" charset="-120"/>
              <a:ea typeface="方正準圓" panose="02000000000000000000" pitchFamily="2" charset="-120"/>
            </a:endParaRPr>
          </a:p>
          <a:p>
            <a:pPr>
              <a:buNone/>
            </a:pPr>
            <a:r>
              <a:rPr lang="zh-TW" altLang="zh-HK" sz="4000" cap="small" dirty="0">
                <a:latin typeface="方正準圓" panose="02000000000000000000" pitchFamily="2" charset="-120"/>
                <a:ea typeface="方正準圓" panose="02000000000000000000" pitchFamily="2" charset="-120"/>
              </a:rPr>
              <a:t>經</a:t>
            </a:r>
            <a:r>
              <a:rPr lang="en-US" altLang="zh-HK" sz="4000" cap="small" dirty="0">
                <a:latin typeface="方正準圓" panose="02000000000000000000" pitchFamily="2" charset="-120"/>
                <a:ea typeface="方正準圓" panose="02000000000000000000" pitchFamily="2" charset="-120"/>
              </a:rPr>
              <a:t>183</a:t>
            </a:r>
            <a:r>
              <a:rPr lang="zh-TW" altLang="zh-HK" sz="4000" cap="small" dirty="0">
                <a:latin typeface="方正準圓" panose="02000000000000000000" pitchFamily="2" charset="-120"/>
                <a:ea typeface="方正準圓" panose="02000000000000000000" pitchFamily="2" charset="-120"/>
              </a:rPr>
              <a:t>次總堂理事會議決：</a:t>
            </a:r>
            <a:br>
              <a:rPr lang="en-US" altLang="zh-HK" sz="4000" cap="small" dirty="0">
                <a:latin typeface="方正準圓" panose="02000000000000000000" pitchFamily="2" charset="-120"/>
                <a:ea typeface="方正準圓" panose="02000000000000000000" pitchFamily="2" charset="-120"/>
              </a:rPr>
            </a:br>
            <a:r>
              <a:rPr lang="zh-TW" altLang="zh-HK" sz="4000" cap="small" dirty="0">
                <a:latin typeface="方正準圓" panose="02000000000000000000" pitchFamily="2" charset="-120"/>
                <a:ea typeface="方正準圓" panose="02000000000000000000" pitchFamily="2" charset="-120"/>
              </a:rPr>
              <a:t>通過接納元光提請按立盧麗玲傳道為牧師之候選人</a:t>
            </a:r>
            <a:endParaRPr lang="en-US" altLang="zh-TW" sz="4000" cap="small" dirty="0">
              <a:latin typeface="方正準圓" panose="02000000000000000000" pitchFamily="2" charset="-120"/>
              <a:ea typeface="方正準圓" panose="02000000000000000000" pitchFamily="2" charset="-120"/>
            </a:endParaRPr>
          </a:p>
          <a:p>
            <a:pPr>
              <a:buNone/>
            </a:pPr>
            <a:r>
              <a:rPr lang="zh-TW" altLang="zh-HK" sz="4000" cap="small" dirty="0">
                <a:latin typeface="方正準圓" panose="02000000000000000000" pitchFamily="2" charset="-120"/>
                <a:ea typeface="方正準圓" panose="02000000000000000000" pitchFamily="2" charset="-120"/>
              </a:rPr>
              <a:t>六堂肢體對此有反對，請於</a:t>
            </a:r>
            <a:r>
              <a:rPr lang="en-US" altLang="zh-HK" sz="4000" cap="small" dirty="0">
                <a:latin typeface="方正準圓" panose="02000000000000000000" pitchFamily="2" charset="-120"/>
                <a:ea typeface="方正準圓" panose="02000000000000000000" pitchFamily="2" charset="-120"/>
              </a:rPr>
              <a:t>2026</a:t>
            </a:r>
            <a:r>
              <a:rPr lang="zh-TW" altLang="zh-HK" sz="4000" cap="small" dirty="0">
                <a:latin typeface="方正準圓" panose="02000000000000000000" pitchFamily="2" charset="-120"/>
                <a:ea typeface="方正準圓" panose="02000000000000000000" pitchFamily="2" charset="-120"/>
              </a:rPr>
              <a:t>年</a:t>
            </a:r>
            <a:r>
              <a:rPr lang="en-US" altLang="zh-HK" sz="4000" cap="small" dirty="0">
                <a:latin typeface="方正準圓" panose="02000000000000000000" pitchFamily="2" charset="-120"/>
                <a:ea typeface="方正準圓" panose="02000000000000000000" pitchFamily="2" charset="-120"/>
              </a:rPr>
              <a:t>9</a:t>
            </a:r>
            <a:r>
              <a:rPr lang="zh-TW" altLang="zh-HK" sz="4000" cap="small" dirty="0">
                <a:latin typeface="方正準圓" panose="02000000000000000000" pitchFamily="2" charset="-120"/>
                <a:ea typeface="方正準圓" panose="02000000000000000000" pitchFamily="2" charset="-120"/>
              </a:rPr>
              <a:t>月</a:t>
            </a:r>
            <a:r>
              <a:rPr lang="en-US" altLang="zh-HK" sz="4000" cap="small" dirty="0">
                <a:latin typeface="方正準圓" panose="02000000000000000000" pitchFamily="2" charset="-120"/>
                <a:ea typeface="方正準圓" panose="02000000000000000000" pitchFamily="2" charset="-120"/>
              </a:rPr>
              <a:t>27</a:t>
            </a:r>
            <a:r>
              <a:rPr lang="zh-TW" altLang="zh-HK" sz="4000" cap="small" dirty="0">
                <a:latin typeface="方正準圓" panose="02000000000000000000" pitchFamily="2" charset="-120"/>
                <a:ea typeface="方正準圓" panose="02000000000000000000" pitchFamily="2" charset="-120"/>
              </a:rPr>
              <a:t>日前，以實名提出反對理由，函件交予總堂理事會主席</a:t>
            </a:r>
            <a:endParaRPr lang="en-US" altLang="zh-TW" sz="4000" cap="small" dirty="0">
              <a:latin typeface="方正準圓" panose="02000000000000000000" pitchFamily="2" charset="-120"/>
              <a:ea typeface="方正準圓" panose="02000000000000000000" pitchFamily="2" charset="-120"/>
            </a:endParaRPr>
          </a:p>
          <a:p>
            <a:pPr>
              <a:buNone/>
            </a:pPr>
            <a:r>
              <a:rPr lang="zh-TW" altLang="zh-HK" sz="4000" cap="small" dirty="0">
                <a:latin typeface="方正準圓" panose="02000000000000000000" pitchFamily="2" charset="-120"/>
                <a:ea typeface="方正準圓" panose="02000000000000000000" pitchFamily="2" charset="-120"/>
              </a:rPr>
              <a:t>盧少華牧師</a:t>
            </a:r>
          </a:p>
        </p:txBody>
      </p:sp>
    </p:spTree>
    <p:extLst>
      <p:ext uri="{BB962C8B-B14F-4D97-AF65-F5344CB8AC3E}">
        <p14:creationId xmlns:p14="http://schemas.microsoft.com/office/powerpoint/2010/main" val="446130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8318F-8B6F-496B-A098-B274D82B5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>
            <a:extLst>
              <a:ext uri="{FF2B5EF4-FFF2-40B4-BE49-F238E27FC236}">
                <a16:creationId xmlns:a16="http://schemas.microsoft.com/office/drawing/2014/main" id="{DBE57B1F-953B-8436-A020-08B26A11B0A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325563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200" b="1" i="0" u="none" strike="noStrike" kern="1200" cap="none" spc="-7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準圓" panose="02000000000000000000" pitchFamily="2" charset="-120"/>
                <a:ea typeface="方正準圓" panose="02000000000000000000" pitchFamily="2" charset="-120"/>
                <a:cs typeface="Times New Roman" panose="02020603050405020304" pitchFamily="18" charset="0"/>
              </a:rPr>
              <a:t>  第</a:t>
            </a:r>
            <a:r>
              <a:rPr kumimoji="0" lang="en-US" altLang="zh-TW" sz="7200" b="1" i="0" u="none" strike="noStrike" kern="1200" cap="none" spc="-7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準圓" panose="02000000000000000000" pitchFamily="2" charset="-120"/>
                <a:ea typeface="方正準圓" panose="02000000000000000000" pitchFamily="2" charset="-120"/>
                <a:cs typeface="Times New Roman" panose="02020603050405020304" pitchFamily="18" charset="0"/>
              </a:rPr>
              <a:t>98</a:t>
            </a:r>
            <a:r>
              <a:rPr kumimoji="0" lang="zh-TW" altLang="en-US" sz="7200" b="1" i="0" u="none" strike="noStrike" kern="1200" cap="none" spc="-7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準圓" panose="02000000000000000000" pitchFamily="2" charset="-120"/>
                <a:ea typeface="方正準圓" panose="02000000000000000000" pitchFamily="2" charset="-120"/>
                <a:cs typeface="Times New Roman" panose="02020603050405020304" pitchFamily="18" charset="0"/>
              </a:rPr>
              <a:t>屆港九培靈研經會</a:t>
            </a:r>
            <a:endParaRPr kumimoji="0" lang="zh-HK" alt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方正準圓" panose="02000000000000000000" pitchFamily="2" charset="-120"/>
              <a:ea typeface="方正準圓" panose="02000000000000000000" pitchFamily="2" charset="-120"/>
              <a:cs typeface="+mj-cs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061961C2-EDB2-140E-6AAF-E5FA87385448}"/>
              </a:ext>
            </a:extLst>
          </p:cNvPr>
          <p:cNvSpPr txBox="1"/>
          <p:nvPr/>
        </p:nvSpPr>
        <p:spPr>
          <a:xfrm>
            <a:off x="694266" y="1325563"/>
            <a:ext cx="10435870" cy="55399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zh-HK" sz="4800" dirty="0">
                <a:latin typeface="方正準圓" panose="02000000000000000000" pitchFamily="2" charset="-120"/>
                <a:ea typeface="方正準圓" panose="02000000000000000000" pitchFamily="2" charset="-120"/>
              </a:rPr>
              <a:t>總題：翻轉生命更新侍主</a:t>
            </a:r>
          </a:p>
          <a:p>
            <a:r>
              <a:rPr lang="zh-TW" altLang="zh-HK" sz="4800" dirty="0">
                <a:latin typeface="方正準圓" panose="02000000000000000000" pitchFamily="2" charset="-120"/>
                <a:ea typeface="方正準圓" panose="02000000000000000000" pitchFamily="2" charset="-120"/>
              </a:rPr>
              <a:t>日期：</a:t>
            </a:r>
            <a:r>
              <a:rPr lang="en-US" altLang="zh-HK" sz="4800" dirty="0">
                <a:latin typeface="方正準圓" panose="02000000000000000000" pitchFamily="2" charset="-120"/>
                <a:ea typeface="方正準圓" panose="02000000000000000000" pitchFamily="2" charset="-120"/>
              </a:rPr>
              <a:t>8</a:t>
            </a:r>
            <a:r>
              <a:rPr lang="zh-TW" altLang="zh-HK" sz="4800" dirty="0">
                <a:latin typeface="方正準圓" panose="02000000000000000000" pitchFamily="2" charset="-120"/>
                <a:ea typeface="方正準圓" panose="02000000000000000000" pitchFamily="2" charset="-120"/>
              </a:rPr>
              <a:t>月</a:t>
            </a:r>
            <a:r>
              <a:rPr lang="en-US" altLang="zh-HK" sz="4800" dirty="0">
                <a:latin typeface="方正準圓" panose="02000000000000000000" pitchFamily="2" charset="-120"/>
                <a:ea typeface="方正準圓" panose="02000000000000000000" pitchFamily="2" charset="-120"/>
              </a:rPr>
              <a:t>1</a:t>
            </a:r>
            <a:r>
              <a:rPr lang="zh-TW" altLang="zh-HK" sz="4800" dirty="0">
                <a:latin typeface="方正準圓" panose="02000000000000000000" pitchFamily="2" charset="-120"/>
                <a:ea typeface="方正準圓" panose="02000000000000000000" pitchFamily="2" charset="-120"/>
              </a:rPr>
              <a:t>日至</a:t>
            </a:r>
            <a:r>
              <a:rPr lang="en-US" altLang="zh-HK" sz="4800" dirty="0">
                <a:latin typeface="方正準圓" panose="02000000000000000000" pitchFamily="2" charset="-120"/>
                <a:ea typeface="方正準圓" panose="02000000000000000000" pitchFamily="2" charset="-120"/>
              </a:rPr>
              <a:t>10</a:t>
            </a:r>
            <a:r>
              <a:rPr lang="zh-TW" altLang="zh-HK" sz="4800" dirty="0">
                <a:latin typeface="方正準圓" panose="02000000000000000000" pitchFamily="2" charset="-120"/>
                <a:ea typeface="方正準圓" panose="02000000000000000000" pitchFamily="2" charset="-120"/>
              </a:rPr>
              <a:t>日</a:t>
            </a:r>
          </a:p>
          <a:p>
            <a:r>
              <a:rPr lang="zh-TW" altLang="zh-HK" sz="4800" dirty="0">
                <a:latin typeface="方正準圓" panose="02000000000000000000" pitchFamily="2" charset="-120"/>
                <a:ea typeface="方正準圓" panose="02000000000000000000" pitchFamily="2" charset="-120"/>
              </a:rPr>
              <a:t>形式：</a:t>
            </a:r>
            <a:r>
              <a:rPr lang="en-US" altLang="zh-HK" sz="4800" dirty="0">
                <a:latin typeface="方正準圓" panose="02000000000000000000" pitchFamily="2" charset="-120"/>
                <a:ea typeface="方正準圓" panose="02000000000000000000" pitchFamily="2" charset="-120"/>
              </a:rPr>
              <a:t>(</a:t>
            </a:r>
            <a:r>
              <a:rPr lang="en-US" altLang="zh-HK" sz="4800" dirty="0" err="1">
                <a:latin typeface="方正準圓" panose="02000000000000000000" pitchFamily="2" charset="-120"/>
                <a:ea typeface="方正準圓" panose="02000000000000000000" pitchFamily="2" charset="-120"/>
              </a:rPr>
              <a:t>i</a:t>
            </a:r>
            <a:r>
              <a:rPr lang="en-US" altLang="zh-HK" sz="4800" dirty="0">
                <a:latin typeface="方正準圓" panose="02000000000000000000" pitchFamily="2" charset="-120"/>
                <a:ea typeface="方正準圓" panose="02000000000000000000" pitchFamily="2" charset="-120"/>
              </a:rPr>
              <a:t>)</a:t>
            </a:r>
            <a:r>
              <a:rPr lang="zh-TW" altLang="zh-HK" sz="4800" dirty="0">
                <a:latin typeface="方正準圓" panose="02000000000000000000" pitchFamily="2" charset="-120"/>
                <a:ea typeface="方正準圓" panose="02000000000000000000" pitchFamily="2" charset="-120"/>
              </a:rPr>
              <a:t>現場聚會：九龍城浸信會</a:t>
            </a:r>
          </a:p>
          <a:p>
            <a:r>
              <a:rPr lang="en-US" altLang="zh-HK" sz="4800" dirty="0">
                <a:latin typeface="方正準圓" panose="02000000000000000000" pitchFamily="2" charset="-120"/>
                <a:ea typeface="方正準圓" panose="02000000000000000000" pitchFamily="2" charset="-120"/>
              </a:rPr>
              <a:t>	      (ii)</a:t>
            </a:r>
            <a:r>
              <a:rPr lang="zh-TW" altLang="zh-HK" sz="4800" dirty="0">
                <a:latin typeface="方正準圓" panose="02000000000000000000" pitchFamily="2" charset="-120"/>
                <a:ea typeface="方正準圓" panose="02000000000000000000" pitchFamily="2" charset="-120"/>
              </a:rPr>
              <a:t>網上直播頻道：</a:t>
            </a:r>
            <a:endParaRPr lang="en-US" altLang="zh-TW" sz="4800" dirty="0">
              <a:latin typeface="方正準圓" panose="02000000000000000000" pitchFamily="2" charset="-120"/>
              <a:ea typeface="方正準圓" panose="02000000000000000000" pitchFamily="2" charset="-120"/>
            </a:endParaRPr>
          </a:p>
          <a:p>
            <a:r>
              <a:rPr lang="en-US" altLang="zh-TW" sz="4800" dirty="0">
                <a:latin typeface="方正準圓" panose="02000000000000000000" pitchFamily="2" charset="-120"/>
                <a:ea typeface="方正準圓" panose="02000000000000000000" pitchFamily="2" charset="-120"/>
              </a:rPr>
              <a:t>		    </a:t>
            </a:r>
            <a:r>
              <a:rPr lang="zh-TW" altLang="zh-HK" sz="4800" dirty="0">
                <a:latin typeface="方正準圓" panose="02000000000000000000" pitchFamily="2" charset="-120"/>
                <a:ea typeface="方正準圓" panose="02000000000000000000" pitchFamily="2" charset="-120"/>
              </a:rPr>
              <a:t>可於宣傳單張上素描</a:t>
            </a:r>
            <a:r>
              <a:rPr lang="en-US" altLang="zh-HK" sz="4800" dirty="0">
                <a:latin typeface="方正準圓" panose="02000000000000000000" pitchFamily="2" charset="-120"/>
                <a:ea typeface="方正準圓" panose="02000000000000000000" pitchFamily="2" charset="-120"/>
              </a:rPr>
              <a:t>QR Code</a:t>
            </a:r>
            <a:endParaRPr lang="zh-TW" altLang="zh-HK" sz="4800" dirty="0">
              <a:latin typeface="方正準圓" panose="02000000000000000000" pitchFamily="2" charset="-120"/>
              <a:ea typeface="方正準圓" panose="02000000000000000000" pitchFamily="2" charset="-120"/>
            </a:endParaRPr>
          </a:p>
          <a:p>
            <a:r>
              <a:rPr lang="zh-TW" altLang="zh-HK" sz="4800" dirty="0">
                <a:latin typeface="方正準圓" panose="02000000000000000000" pitchFamily="2" charset="-120"/>
                <a:ea typeface="方正準圓" panose="02000000000000000000" pitchFamily="2" charset="-120"/>
              </a:rPr>
              <a:t>詳情請留意網頁</a:t>
            </a:r>
            <a:endParaRPr lang="en-US" altLang="zh-TW" sz="4800" dirty="0">
              <a:latin typeface="方正準圓" panose="02000000000000000000" pitchFamily="2" charset="-120"/>
              <a:ea typeface="方正準圓" panose="02000000000000000000" pitchFamily="2" charset="-120"/>
            </a:endParaRPr>
          </a:p>
          <a:p>
            <a:r>
              <a:rPr lang="en-US" altLang="zh-HK" sz="4800" u="sng" dirty="0">
                <a:latin typeface="方正準圓" panose="02000000000000000000" pitchFamily="2" charset="-120"/>
                <a:ea typeface="方正準圓" panose="02000000000000000000" pitchFamily="2" charset="-120"/>
                <a:hlinkClick r:id="rId3"/>
              </a:rPr>
              <a:t>https://www.hkbibleconference.org/</a:t>
            </a:r>
            <a:endParaRPr lang="zh-TW" altLang="zh-HK" sz="4800" dirty="0">
              <a:latin typeface="方正準圓" panose="02000000000000000000" pitchFamily="2" charset="-120"/>
              <a:ea typeface="方正準圓" panose="02000000000000000000" pitchFamily="2" charset="-120"/>
            </a:endParaRPr>
          </a:p>
          <a:p>
            <a:endParaRPr lang="zh-HK" altLang="en-US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85472161-9F4B-F639-9752-277BD18D7C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787239" y="1640211"/>
            <a:ext cx="2276347" cy="197077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172285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8318F-8B6F-496B-A098-B274D82B5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>
            <a:extLst>
              <a:ext uri="{FF2B5EF4-FFF2-40B4-BE49-F238E27FC236}">
                <a16:creationId xmlns:a16="http://schemas.microsoft.com/office/drawing/2014/main" id="{DBE57B1F-953B-8436-A020-08B26A11B0A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325563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200" b="1" i="0" u="none" strike="noStrike" kern="1200" cap="none" spc="-7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準圓" panose="02000000000000000000" pitchFamily="2" charset="-120"/>
                <a:ea typeface="方正準圓" panose="02000000000000000000" pitchFamily="2" charset="-120"/>
                <a:cs typeface="Times New Roman" panose="02020603050405020304" pitchFamily="18" charset="0"/>
              </a:rPr>
              <a:t>  第</a:t>
            </a:r>
            <a:r>
              <a:rPr kumimoji="0" lang="en-US" altLang="zh-TW" sz="7200" b="1" i="0" u="none" strike="noStrike" kern="1200" cap="none" spc="-7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準圓" panose="02000000000000000000" pitchFamily="2" charset="-120"/>
                <a:ea typeface="方正準圓" panose="02000000000000000000" pitchFamily="2" charset="-120"/>
                <a:cs typeface="Times New Roman" panose="02020603050405020304" pitchFamily="18" charset="0"/>
              </a:rPr>
              <a:t>98</a:t>
            </a:r>
            <a:r>
              <a:rPr kumimoji="0" lang="zh-TW" altLang="en-US" sz="7200" b="1" i="0" u="none" strike="noStrike" kern="1200" cap="none" spc="-7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準圓" panose="02000000000000000000" pitchFamily="2" charset="-120"/>
                <a:ea typeface="方正準圓" panose="02000000000000000000" pitchFamily="2" charset="-120"/>
                <a:cs typeface="Times New Roman" panose="02020603050405020304" pitchFamily="18" charset="0"/>
              </a:rPr>
              <a:t>屆港九培靈研經會</a:t>
            </a:r>
            <a:endParaRPr kumimoji="0" lang="zh-HK" alt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方正準圓" panose="02000000000000000000" pitchFamily="2" charset="-120"/>
              <a:ea typeface="方正準圓" panose="02000000000000000000" pitchFamily="2" charset="-120"/>
              <a:cs typeface="+mj-cs"/>
            </a:endParaRP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179C5A5D-552D-6EF2-5767-7D2D6508E366}"/>
              </a:ext>
            </a:extLst>
          </p:cNvPr>
          <p:cNvGraphicFramePr>
            <a:graphicFrameLocks noGrp="1"/>
          </p:cNvGraphicFramePr>
          <p:nvPr/>
        </p:nvGraphicFramePr>
        <p:xfrm>
          <a:off x="388536" y="1426047"/>
          <a:ext cx="11575701" cy="4783015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555092">
                  <a:extLst>
                    <a:ext uri="{9D8B030D-6E8A-4147-A177-3AD203B41FA5}">
                      <a16:colId xmlns:a16="http://schemas.microsoft.com/office/drawing/2014/main" val="2477831092"/>
                    </a:ext>
                  </a:extLst>
                </a:gridCol>
                <a:gridCol w="3064965">
                  <a:extLst>
                    <a:ext uri="{9D8B030D-6E8A-4147-A177-3AD203B41FA5}">
                      <a16:colId xmlns:a16="http://schemas.microsoft.com/office/drawing/2014/main" val="3523857490"/>
                    </a:ext>
                  </a:extLst>
                </a:gridCol>
                <a:gridCol w="3442071">
                  <a:extLst>
                    <a:ext uri="{9D8B030D-6E8A-4147-A177-3AD203B41FA5}">
                      <a16:colId xmlns:a16="http://schemas.microsoft.com/office/drawing/2014/main" val="3667021427"/>
                    </a:ext>
                  </a:extLst>
                </a:gridCol>
                <a:gridCol w="3513573">
                  <a:extLst>
                    <a:ext uri="{9D8B030D-6E8A-4147-A177-3AD203B41FA5}">
                      <a16:colId xmlns:a16="http://schemas.microsoft.com/office/drawing/2014/main" val="626826072"/>
                    </a:ext>
                  </a:extLst>
                </a:gridCol>
              </a:tblGrid>
              <a:tr h="66157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None/>
                      </a:pPr>
                      <a:r>
                        <a:rPr lang="zh-TW" sz="2400" b="1" kern="100" dirty="0">
                          <a:effectLst/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聚會形式</a:t>
                      </a:r>
                      <a:endParaRPr lang="zh-TW" sz="2400" b="1" kern="100" dirty="0">
                        <a:solidFill>
                          <a:srgbClr val="000000"/>
                        </a:solidFill>
                        <a:effectLst/>
                        <a:latin typeface="方正準圓" panose="02000000000000000000" pitchFamily="2" charset="-120"/>
                        <a:ea typeface="方正準圓" panose="02000000000000000000" pitchFamily="2" charset="-120"/>
                        <a:cs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None/>
                      </a:pPr>
                      <a:r>
                        <a:rPr lang="zh-TW" altLang="en-US" sz="2000" b="1" kern="100" dirty="0">
                          <a:effectLst/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早堂上午九時正</a:t>
                      </a:r>
                      <a:r>
                        <a:rPr lang="zh-TW" sz="2000" b="1" kern="100" dirty="0">
                          <a:effectLst/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 研經會</a:t>
                      </a:r>
                      <a:endParaRPr lang="zh-TW" sz="2000" b="1" kern="100" dirty="0">
                        <a:solidFill>
                          <a:srgbClr val="000000"/>
                        </a:solidFill>
                        <a:effectLst/>
                        <a:latin typeface="方正準圓" panose="02000000000000000000" pitchFamily="2" charset="-120"/>
                        <a:ea typeface="方正準圓" panose="02000000000000000000" pitchFamily="2" charset="-120"/>
                        <a:cs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ct val="100000"/>
                        </a:lnSpc>
                        <a:buNone/>
                      </a:pPr>
                      <a:r>
                        <a:rPr lang="zh-TW" sz="2000" b="1" kern="100" dirty="0">
                          <a:effectLst/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午堂</a:t>
                      </a:r>
                      <a:r>
                        <a:rPr lang="zh-TW" altLang="en-US" sz="2000" b="1" kern="100" dirty="0">
                          <a:effectLst/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上午十一時正</a:t>
                      </a:r>
                      <a:r>
                        <a:rPr lang="zh-TW" sz="2000" b="1" kern="100" dirty="0">
                          <a:effectLst/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 講道會</a:t>
                      </a:r>
                      <a:endParaRPr lang="zh-TW" sz="2000" b="1" kern="100" dirty="0">
                        <a:solidFill>
                          <a:srgbClr val="000000"/>
                        </a:solidFill>
                        <a:effectLst/>
                        <a:latin typeface="方正準圓" panose="02000000000000000000" pitchFamily="2" charset="-120"/>
                        <a:ea typeface="方正準圓" panose="02000000000000000000" pitchFamily="2" charset="-120"/>
                        <a:cs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ct val="100000"/>
                        </a:lnSpc>
                        <a:buNone/>
                      </a:pPr>
                      <a:r>
                        <a:rPr lang="zh-TW" sz="2000" b="1" kern="100" dirty="0">
                          <a:effectLst/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晚堂</a:t>
                      </a:r>
                      <a:r>
                        <a:rPr lang="zh-TW" altLang="en-US" sz="2000" b="1" kern="100" dirty="0">
                          <a:effectLst/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晚上七時正</a:t>
                      </a:r>
                      <a:r>
                        <a:rPr lang="zh-TW" sz="2000" b="1" kern="100" dirty="0">
                          <a:effectLst/>
                          <a:latin typeface="方正準圓" panose="02000000000000000000" pitchFamily="2" charset="-120"/>
                          <a:ea typeface="方正準圓" panose="02000000000000000000" pitchFamily="2" charset="-120"/>
                        </a:rPr>
                        <a:t> 奮興會</a:t>
                      </a:r>
                      <a:endParaRPr lang="zh-TW" sz="2000" b="1" kern="100" dirty="0">
                        <a:solidFill>
                          <a:srgbClr val="000000"/>
                        </a:solidFill>
                        <a:effectLst/>
                        <a:latin typeface="方正準圓" panose="02000000000000000000" pitchFamily="2" charset="-120"/>
                        <a:ea typeface="方正準圓" panose="02000000000000000000" pitchFamily="2" charset="-120"/>
                        <a:cs typeface="新細明體" panose="02020500000000000000" pitchFamily="18" charset="-12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4259969"/>
                  </a:ext>
                </a:extLst>
              </a:tr>
              <a:tr h="1026732">
                <a:tc>
                  <a:txBody>
                    <a:bodyPr/>
                    <a:lstStyle/>
                    <a:p>
                      <a:pPr marL="304800">
                        <a:lnSpc>
                          <a:spcPct val="100000"/>
                        </a:lnSpc>
                        <a:buNone/>
                      </a:pPr>
                      <a:r>
                        <a:rPr lang="zh-TW" sz="2400" b="1" kern="100" spc="-50" dirty="0">
                          <a:effectLst/>
                        </a:rPr>
                        <a:t>主題</a:t>
                      </a:r>
                      <a:endParaRPr lang="zh-TW" sz="2400" b="1" kern="100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en-US" altLang="zh-TW" sz="2400" b="1" kern="100" spc="-50" dirty="0">
                          <a:effectLst/>
                        </a:rPr>
                        <a:t> </a:t>
                      </a:r>
                      <a:r>
                        <a:rPr lang="zh-TW" sz="2400" b="1" kern="100" spc="-50" dirty="0">
                          <a:effectLst/>
                        </a:rPr>
                        <a:t>在流散中重塑</a:t>
                      </a:r>
                      <a:r>
                        <a:rPr lang="zh-TW" altLang="en-US" sz="2400" b="1" kern="100" spc="-50" dirty="0">
                          <a:effectLst/>
                        </a:rPr>
                        <a:t>盼</a:t>
                      </a:r>
                      <a:r>
                        <a:rPr lang="zh-TW" sz="2400" b="1" kern="100" spc="-50" dirty="0">
                          <a:effectLst/>
                        </a:rPr>
                        <a:t>望</a:t>
                      </a:r>
                      <a:endParaRPr lang="zh-TW" sz="2400" b="1" kern="100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en-US" altLang="zh-TW" sz="2400" b="1" kern="100" spc="-50" dirty="0">
                          <a:effectLst/>
                        </a:rPr>
                        <a:t> </a:t>
                      </a:r>
                      <a:r>
                        <a:rPr lang="zh-TW" sz="2400" b="1" kern="100" spc="-50" dirty="0">
                          <a:effectLst/>
                        </a:rPr>
                        <a:t>平凡人生，</a:t>
                      </a:r>
                      <a:r>
                        <a:rPr lang="zh-TW" altLang="en-US" sz="2400" b="1" kern="100" spc="-50" dirty="0">
                          <a:effectLst/>
                        </a:rPr>
                        <a:t>非</a:t>
                      </a:r>
                      <a:r>
                        <a:rPr lang="zh-TW" sz="2400" b="1" kern="100" spc="-50" dirty="0">
                          <a:effectLst/>
                        </a:rPr>
                        <a:t>凡呼召</a:t>
                      </a:r>
                      <a:endParaRPr lang="zh-TW" sz="2400" b="1" kern="100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en-US" altLang="zh-TW" sz="2400" b="1" kern="100" spc="-50" dirty="0">
                          <a:effectLst/>
                        </a:rPr>
                        <a:t> </a:t>
                      </a:r>
                      <a:r>
                        <a:rPr lang="zh-TW" sz="2400" b="1" kern="100" spc="-50" dirty="0">
                          <a:effectLst/>
                        </a:rPr>
                        <a:t>徹底翻身的門徒</a:t>
                      </a:r>
                      <a:r>
                        <a:rPr lang="en-US" sz="2400" b="1" kern="100" spc="-50" dirty="0">
                          <a:effectLst/>
                        </a:rPr>
                        <a:t>—</a:t>
                      </a:r>
                      <a:endParaRPr lang="zh-TW" sz="2400" b="1" kern="100" dirty="0">
                        <a:effectLst/>
                      </a:endParaRPr>
                    </a:p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en-US" altLang="zh-TW" sz="2400" b="1" kern="100" spc="-50" dirty="0">
                          <a:effectLst/>
                        </a:rPr>
                        <a:t>       </a:t>
                      </a:r>
                      <a:r>
                        <a:rPr lang="zh-TW" sz="2400" b="1" kern="100" spc="-50" dirty="0">
                          <a:effectLst/>
                        </a:rPr>
                        <a:t>生命轉化的十個記號</a:t>
                      </a:r>
                      <a:endParaRPr lang="zh-TW" sz="2400" b="1" kern="100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4232866"/>
                  </a:ext>
                </a:extLst>
              </a:tr>
              <a:tr h="1937779">
                <a:tc>
                  <a:txBody>
                    <a:bodyPr/>
                    <a:lstStyle/>
                    <a:p>
                      <a:pPr marL="304800">
                        <a:lnSpc>
                          <a:spcPct val="100000"/>
                        </a:lnSpc>
                        <a:buNone/>
                      </a:pPr>
                      <a:r>
                        <a:rPr lang="zh-TW" sz="2400" b="1" kern="100" dirty="0">
                          <a:effectLst/>
                        </a:rPr>
                        <a:t>講員</a:t>
                      </a:r>
                      <a:endParaRPr lang="zh-TW" sz="2400" b="1" kern="100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en-US" altLang="zh-TW" sz="2400" b="1" kern="100" spc="-50" dirty="0">
                          <a:effectLst/>
                        </a:rPr>
                        <a:t> </a:t>
                      </a:r>
                      <a:r>
                        <a:rPr lang="zh-TW" sz="2400" b="1" kern="100" spc="-50" dirty="0">
                          <a:effectLst/>
                        </a:rPr>
                        <a:t>謝</a:t>
                      </a:r>
                      <a:r>
                        <a:rPr lang="en-US" sz="2400" b="1" kern="100" spc="-50" dirty="0">
                          <a:effectLst/>
                        </a:rPr>
                        <a:t>  </a:t>
                      </a:r>
                      <a:r>
                        <a:rPr lang="zh-TW" sz="2400" b="1" kern="100" spc="-50" dirty="0">
                          <a:effectLst/>
                        </a:rPr>
                        <a:t>挺博士</a:t>
                      </a:r>
                      <a:endParaRPr lang="zh-TW" sz="2400" b="1" kern="100" dirty="0">
                        <a:effectLst/>
                      </a:endParaRPr>
                    </a:p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en-US" altLang="zh-TW" sz="2400" b="1" kern="100" spc="-50" dirty="0">
                          <a:effectLst/>
                        </a:rPr>
                        <a:t> </a:t>
                      </a:r>
                      <a:r>
                        <a:rPr lang="zh-TW" sz="2400" b="1" kern="100" spc="-50" dirty="0">
                          <a:effectLst/>
                        </a:rPr>
                        <a:t>富勒神學院舊約教授</a:t>
                      </a:r>
                      <a:endParaRPr lang="zh-TW" sz="2400" b="1" kern="100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en-US" altLang="zh-TW" sz="2400" b="1" kern="100" spc="-50" dirty="0">
                          <a:effectLst/>
                        </a:rPr>
                        <a:t> </a:t>
                      </a:r>
                      <a:r>
                        <a:rPr lang="zh-TW" sz="2400" b="1" kern="100" spc="-50" dirty="0">
                          <a:effectLst/>
                        </a:rPr>
                        <a:t>黃國維牧師</a:t>
                      </a:r>
                      <a:endParaRPr lang="zh-TW" sz="2400" b="1" kern="100" dirty="0">
                        <a:effectLst/>
                      </a:endParaRPr>
                    </a:p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en-US" altLang="zh-TW" sz="2400" b="1" kern="100" spc="-50" dirty="0">
                          <a:effectLst/>
                        </a:rPr>
                        <a:t> </a:t>
                      </a:r>
                      <a:r>
                        <a:rPr lang="zh-TW" sz="2400" b="1" kern="100" spc="-50" dirty="0">
                          <a:effectLst/>
                        </a:rPr>
                        <a:t>中國神學研究院院長暨</a:t>
                      </a:r>
                      <a:endParaRPr lang="zh-TW" sz="2400" b="1" kern="100" dirty="0">
                        <a:effectLst/>
                      </a:endParaRPr>
                    </a:p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en-US" altLang="zh-TW" sz="2400" b="1" kern="100" spc="-50" dirty="0">
                          <a:effectLst/>
                        </a:rPr>
                        <a:t> </a:t>
                      </a:r>
                      <a:r>
                        <a:rPr lang="zh-TW" sz="2400" b="1" kern="100" spc="-50" dirty="0">
                          <a:effectLst/>
                        </a:rPr>
                        <a:t>金新宇教席副教授</a:t>
                      </a:r>
                      <a:endParaRPr lang="zh-TW" sz="2400" b="1" kern="100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en-US" altLang="zh-TW" sz="2400" b="1" kern="100" spc="-50" dirty="0">
                          <a:effectLst/>
                        </a:rPr>
                        <a:t> </a:t>
                      </a:r>
                      <a:r>
                        <a:rPr lang="zh-TW" sz="2400" b="1" kern="100" spc="-50" dirty="0">
                          <a:effectLst/>
                        </a:rPr>
                        <a:t>陳傳華牧師</a:t>
                      </a:r>
                      <a:endParaRPr lang="zh-TW" sz="2400" b="1" kern="100" dirty="0">
                        <a:effectLst/>
                      </a:endParaRPr>
                    </a:p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en-US" altLang="zh-TW" sz="2400" b="1" kern="100" spc="-50" dirty="0">
                          <a:effectLst/>
                        </a:rPr>
                        <a:t> </a:t>
                      </a:r>
                      <a:r>
                        <a:rPr lang="zh-TW" sz="2400" b="1" kern="100" spc="-50" dirty="0">
                          <a:effectLst/>
                        </a:rPr>
                        <a:t>中國基督教播道會雅斤堂</a:t>
                      </a:r>
                      <a:endParaRPr lang="zh-TW" sz="2400" b="1" kern="100" dirty="0">
                        <a:effectLst/>
                      </a:endParaRPr>
                    </a:p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en-US" altLang="zh-TW" sz="2400" b="1" kern="100" spc="-50" dirty="0">
                          <a:effectLst/>
                        </a:rPr>
                        <a:t> </a:t>
                      </a:r>
                      <a:r>
                        <a:rPr lang="zh-TW" sz="2400" b="1" kern="100" spc="-50" dirty="0">
                          <a:effectLst/>
                        </a:rPr>
                        <a:t>創堂牧師與顧問牧師</a:t>
                      </a:r>
                      <a:endParaRPr lang="en-US" altLang="zh-TW" sz="2400" b="1" kern="100" spc="-50" dirty="0">
                        <a:effectLst/>
                      </a:endParaRPr>
                    </a:p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zh-TW" sz="2400" b="1" kern="100" spc="-50" dirty="0">
                          <a:effectLst/>
                        </a:rPr>
                        <a:t>（義務）</a:t>
                      </a:r>
                      <a:endParaRPr lang="zh-TW" sz="2400" b="1" kern="100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7156990"/>
                  </a:ext>
                </a:extLst>
              </a:tr>
              <a:tr h="1156928">
                <a:tc>
                  <a:txBody>
                    <a:bodyPr/>
                    <a:lstStyle/>
                    <a:p>
                      <a:pPr marL="304800">
                        <a:lnSpc>
                          <a:spcPct val="100000"/>
                        </a:lnSpc>
                        <a:buNone/>
                      </a:pPr>
                      <a:r>
                        <a:rPr lang="zh-TW" sz="2400" b="1" kern="100" dirty="0">
                          <a:effectLst/>
                        </a:rPr>
                        <a:t>傳譯</a:t>
                      </a:r>
                      <a:endParaRPr lang="zh-TW" sz="2400" b="1" kern="100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en-US" altLang="zh-TW" sz="2400" b="1" kern="100" dirty="0">
                          <a:effectLst/>
                        </a:rPr>
                        <a:t> </a:t>
                      </a:r>
                      <a:r>
                        <a:rPr lang="zh-TW" sz="2400" b="1" kern="100" dirty="0">
                          <a:effectLst/>
                        </a:rPr>
                        <a:t>普通話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zh-TW" sz="2400" b="1" kern="100" dirty="0">
                          <a:effectLst/>
                        </a:rPr>
                        <a:t>（粵語、手</a:t>
                      </a:r>
                      <a:r>
                        <a:rPr lang="zh-TW" altLang="en-US" sz="2400" b="1" kern="100" dirty="0">
                          <a:effectLst/>
                        </a:rPr>
                        <a:t>語</a:t>
                      </a:r>
                      <a:r>
                        <a:rPr lang="zh-TW" sz="2400" b="1" kern="100" dirty="0">
                          <a:effectLst/>
                        </a:rPr>
                        <a:t>翻譯）</a:t>
                      </a:r>
                      <a:endParaRPr lang="zh-TW" sz="2400" b="1" kern="100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en-US" altLang="zh-TW" sz="2400" b="1" kern="100" dirty="0">
                          <a:effectLst/>
                        </a:rPr>
                        <a:t> </a:t>
                      </a:r>
                      <a:r>
                        <a:rPr lang="zh-TW" sz="2400" b="1" kern="100" dirty="0">
                          <a:effectLst/>
                        </a:rPr>
                        <a:t>粵語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zh-TW" sz="2400" b="1" kern="100" dirty="0">
                          <a:effectLst/>
                        </a:rPr>
                        <a:t>（普通話、手</a:t>
                      </a:r>
                      <a:r>
                        <a:rPr lang="zh-TW" altLang="en-US" sz="2400" b="1" kern="100" dirty="0">
                          <a:effectLst/>
                        </a:rPr>
                        <a:t>語</a:t>
                      </a:r>
                      <a:r>
                        <a:rPr lang="zh-TW" sz="2400" b="1" kern="100" dirty="0">
                          <a:effectLst/>
                        </a:rPr>
                        <a:t>翻譯）</a:t>
                      </a:r>
                      <a:endParaRPr lang="zh-TW" sz="2400" b="1" kern="100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en-US" altLang="zh-TW" sz="2400" b="1" kern="100" dirty="0">
                          <a:effectLst/>
                        </a:rPr>
                        <a:t> </a:t>
                      </a:r>
                      <a:r>
                        <a:rPr lang="zh-TW" sz="2400" b="1" kern="100" dirty="0">
                          <a:effectLst/>
                        </a:rPr>
                        <a:t>粵語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zh-TW" sz="2400" b="1" kern="100" dirty="0">
                          <a:effectLst/>
                        </a:rPr>
                        <a:t>（普通話、手</a:t>
                      </a:r>
                      <a:r>
                        <a:rPr lang="zh-TW" altLang="en-US" sz="2400" b="1" kern="100" dirty="0">
                          <a:effectLst/>
                        </a:rPr>
                        <a:t>語</a:t>
                      </a:r>
                      <a:r>
                        <a:rPr lang="zh-TW" sz="2400" b="1" kern="100" dirty="0">
                          <a:effectLst/>
                        </a:rPr>
                        <a:t>翻譯）</a:t>
                      </a:r>
                      <a:endParaRPr lang="zh-TW" sz="2400" b="1" kern="100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54933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9064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1C701-36EF-3621-A7A9-AC808A370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>
            <a:extLst>
              <a:ext uri="{FF2B5EF4-FFF2-40B4-BE49-F238E27FC236}">
                <a16:creationId xmlns:a16="http://schemas.microsoft.com/office/drawing/2014/main" id="{EECDE87B-1D19-E5B0-531F-2310ED94F1A4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63168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14375">
              <a:lnSpc>
                <a:spcPct val="120000"/>
              </a:lnSpc>
            </a:pPr>
            <a:r>
              <a:rPr lang="zh-TW" altLang="en-US" sz="7200" b="1" spc="-70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  <a:cs typeface="Times New Roman" panose="02020603050405020304" pitchFamily="18" charset="0"/>
              </a:rPr>
              <a:t>新界西院牧事工</a:t>
            </a:r>
            <a:r>
              <a:rPr lang="en-US" altLang="zh-TW" sz="7200" b="1" spc="-70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  <a:cs typeface="Times New Roman" panose="02020603050405020304" pitchFamily="18" charset="0"/>
              </a:rPr>
              <a:t>2026</a:t>
            </a:r>
            <a:r>
              <a:rPr lang="zh-TW" altLang="en-US" sz="7200" b="1" spc="-70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  <a:cs typeface="Times New Roman" panose="02020603050405020304" pitchFamily="18" charset="0"/>
              </a:rPr>
              <a:t>年步行籌款</a:t>
            </a:r>
          </a:p>
          <a:p>
            <a:pPr marL="714375">
              <a:lnSpc>
                <a:spcPct val="120000"/>
              </a:lnSpc>
            </a:pPr>
            <a:r>
              <a:rPr lang="en-US" altLang="zh-TW" sz="7200" b="1" spc="-70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  <a:cs typeface="Times New Roman" panose="02020603050405020304" pitchFamily="18" charset="0"/>
              </a:rPr>
              <a:t>《</a:t>
            </a:r>
            <a:r>
              <a:rPr lang="zh-TW" altLang="en-US" sz="7200" b="1" spc="-70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  <a:cs typeface="Times New Roman" panose="02020603050405020304" pitchFamily="18" charset="0"/>
              </a:rPr>
              <a:t>全人關懷證主愛</a:t>
            </a:r>
            <a:r>
              <a:rPr lang="en-US" altLang="zh-TW" sz="7200" b="1" spc="-70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  <a:cs typeface="Times New Roman" panose="02020603050405020304" pitchFamily="18" charset="0"/>
              </a:rPr>
              <a:t>‧</a:t>
            </a:r>
            <a:r>
              <a:rPr lang="zh-TW" altLang="en-US" sz="7200" b="1" spc="-70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  <a:cs typeface="Times New Roman" panose="02020603050405020304" pitchFamily="18" charset="0"/>
              </a:rPr>
              <a:t>同心同行惠社群</a:t>
            </a:r>
            <a:r>
              <a:rPr lang="en-US" altLang="zh-TW" sz="7200" b="1" spc="-70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  <a:cs typeface="Times New Roman" panose="02020603050405020304" pitchFamily="18" charset="0"/>
              </a:rPr>
              <a:t>》</a:t>
            </a:r>
          </a:p>
        </p:txBody>
      </p:sp>
      <p:sp>
        <p:nvSpPr>
          <p:cNvPr id="8" name="副標題 2">
            <a:extLst>
              <a:ext uri="{FF2B5EF4-FFF2-40B4-BE49-F238E27FC236}">
                <a16:creationId xmlns:a16="http://schemas.microsoft.com/office/drawing/2014/main" id="{A36723A4-5403-23B5-40D0-04101568C48E}"/>
              </a:ext>
            </a:extLst>
          </p:cNvPr>
          <p:cNvSpPr txBox="1">
            <a:spLocks/>
          </p:cNvSpPr>
          <p:nvPr/>
        </p:nvSpPr>
        <p:spPr bwMode="auto">
          <a:xfrm>
            <a:off x="1019175" y="1631687"/>
            <a:ext cx="9991726" cy="388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None/>
            </a:pPr>
            <a:r>
              <a:rPr kumimoji="0" lang="zh-TW" altLang="en-US" sz="4800" b="1" dirty="0">
                <a:latin typeface="華康楷書體W7(P)" panose="03000700000000000000" pitchFamily="66" charset="-120"/>
                <a:ea typeface="方正準圓" panose="02000000000000000000"/>
              </a:rPr>
              <a:t>目標：港幣</a:t>
            </a:r>
            <a:r>
              <a:rPr kumimoji="0" lang="en-US" altLang="zh-TW" sz="4800" b="1" dirty="0">
                <a:latin typeface="華康楷書體W7(P)" panose="03000700000000000000" pitchFamily="66" charset="-120"/>
                <a:ea typeface="方正準圓" panose="02000000000000000000"/>
              </a:rPr>
              <a:t>230</a:t>
            </a:r>
            <a:r>
              <a:rPr kumimoji="0" lang="zh-TW" altLang="en-US" sz="4800" b="1" dirty="0">
                <a:latin typeface="華康楷書體W7(P)" panose="03000700000000000000" pitchFamily="66" charset="-120"/>
                <a:ea typeface="方正準圓" panose="02000000000000000000"/>
              </a:rPr>
              <a:t>萬元</a:t>
            </a:r>
          </a:p>
          <a:p>
            <a:pPr algn="just">
              <a:spcBef>
                <a:spcPct val="0"/>
              </a:spcBef>
              <a:buNone/>
            </a:pPr>
            <a:r>
              <a:rPr kumimoji="0" lang="zh-TW" altLang="en-US" sz="4800" b="1" dirty="0">
                <a:latin typeface="華康楷書體W7(P)" panose="03000700000000000000" pitchFamily="66" charset="-120"/>
                <a:ea typeface="方正準圓" panose="02000000000000000000"/>
              </a:rPr>
              <a:t>日期：</a:t>
            </a:r>
            <a:r>
              <a:rPr kumimoji="0" lang="en-US" altLang="zh-TW" sz="4800" b="1" dirty="0">
                <a:latin typeface="華康楷書體W7(P)" panose="03000700000000000000" pitchFamily="66" charset="-120"/>
                <a:ea typeface="方正準圓" panose="02000000000000000000"/>
              </a:rPr>
              <a:t>2026</a:t>
            </a:r>
            <a:r>
              <a:rPr kumimoji="0" lang="zh-TW" altLang="en-US" sz="4800" b="1" dirty="0">
                <a:latin typeface="華康楷書體W7(P)" panose="03000700000000000000" pitchFamily="66" charset="-120"/>
                <a:ea typeface="方正準圓" panose="02000000000000000000"/>
              </a:rPr>
              <a:t>年</a:t>
            </a:r>
            <a:r>
              <a:rPr kumimoji="0" lang="en-US" altLang="zh-TW" sz="4800" b="1" dirty="0">
                <a:latin typeface="華康楷書體W7(P)" panose="03000700000000000000" pitchFamily="66" charset="-120"/>
                <a:ea typeface="方正準圓" panose="02000000000000000000"/>
              </a:rPr>
              <a:t>10</a:t>
            </a:r>
            <a:r>
              <a:rPr kumimoji="0" lang="zh-TW" altLang="en-US" sz="4800" b="1" dirty="0">
                <a:latin typeface="華康楷書體W7(P)" panose="03000700000000000000" pitchFamily="66" charset="-120"/>
                <a:ea typeface="方正準圓" panose="02000000000000000000"/>
              </a:rPr>
              <a:t>月</a:t>
            </a:r>
            <a:r>
              <a:rPr kumimoji="0" lang="en-US" altLang="zh-TW" sz="4800" b="1" dirty="0">
                <a:latin typeface="華康楷書體W7(P)" panose="03000700000000000000" pitchFamily="66" charset="-120"/>
                <a:ea typeface="方正準圓" panose="02000000000000000000"/>
              </a:rPr>
              <a:t>11</a:t>
            </a:r>
            <a:r>
              <a:rPr kumimoji="0" lang="zh-TW" altLang="en-US" sz="4800" b="1" dirty="0">
                <a:latin typeface="華康楷書體W7(P)" panose="03000700000000000000" pitchFamily="66" charset="-120"/>
                <a:ea typeface="方正準圓" panose="02000000000000000000"/>
              </a:rPr>
              <a:t>日</a:t>
            </a:r>
            <a:r>
              <a:rPr kumimoji="0" lang="en-US" altLang="zh-TW" sz="4800" b="1" dirty="0">
                <a:latin typeface="華康楷書體W7(P)" panose="03000700000000000000" pitchFamily="66" charset="-120"/>
                <a:ea typeface="方正準圓" panose="02000000000000000000"/>
              </a:rPr>
              <a:t>(</a:t>
            </a:r>
            <a:r>
              <a:rPr kumimoji="0" lang="zh-TW" altLang="en-US" sz="4800" b="1" dirty="0">
                <a:latin typeface="華康楷書體W7(P)" panose="03000700000000000000" pitchFamily="66" charset="-120"/>
                <a:ea typeface="方正準圓" panose="02000000000000000000"/>
              </a:rPr>
              <a:t>主日</a:t>
            </a:r>
            <a:r>
              <a:rPr kumimoji="0" lang="en-US" altLang="zh-TW" sz="4800" b="1" dirty="0">
                <a:latin typeface="華康楷書體W7(P)" panose="03000700000000000000" pitchFamily="66" charset="-120"/>
                <a:ea typeface="方正準圓" panose="02000000000000000000"/>
              </a:rPr>
              <a:t>)</a:t>
            </a:r>
          </a:p>
          <a:p>
            <a:pPr algn="just">
              <a:spcBef>
                <a:spcPct val="0"/>
              </a:spcBef>
              <a:buNone/>
            </a:pPr>
            <a:r>
              <a:rPr kumimoji="0" lang="zh-TW" altLang="en-US" sz="4800" b="1" dirty="0">
                <a:latin typeface="華康楷書體W7(P)" panose="03000700000000000000" pitchFamily="66" charset="-120"/>
                <a:ea typeface="方正準圓" panose="02000000000000000000"/>
              </a:rPr>
              <a:t>時間：下午</a:t>
            </a:r>
            <a:r>
              <a:rPr kumimoji="0" lang="en-US" altLang="zh-TW" sz="4800" b="1" dirty="0">
                <a:latin typeface="華康楷書體W7(P)" panose="03000700000000000000" pitchFamily="66" charset="-120"/>
                <a:ea typeface="方正準圓" panose="02000000000000000000"/>
              </a:rPr>
              <a:t>4</a:t>
            </a:r>
            <a:r>
              <a:rPr kumimoji="0" lang="zh-TW" altLang="en-US" sz="4800" b="1" dirty="0">
                <a:latin typeface="華康楷書體W7(P)" panose="03000700000000000000" pitchFamily="66" charset="-120"/>
                <a:ea typeface="方正準圓" panose="02000000000000000000"/>
              </a:rPr>
              <a:t>時</a:t>
            </a:r>
          </a:p>
          <a:p>
            <a:pPr algn="just">
              <a:spcBef>
                <a:spcPct val="0"/>
              </a:spcBef>
              <a:buNone/>
            </a:pPr>
            <a:r>
              <a:rPr kumimoji="0" lang="zh-TW" altLang="en-US" sz="4800" b="1" dirty="0">
                <a:latin typeface="華康楷書體W7(P)" panose="03000700000000000000" pitchFamily="66" charset="-120"/>
                <a:ea typeface="方正準圓" panose="02000000000000000000"/>
              </a:rPr>
              <a:t>詳情：請參閱海報，海報已張貼於</a:t>
            </a:r>
            <a:endParaRPr kumimoji="0" lang="en-US" altLang="zh-TW" sz="4800" b="1" dirty="0">
              <a:latin typeface="華康楷書體W7(P)" panose="03000700000000000000" pitchFamily="66" charset="-120"/>
              <a:ea typeface="方正準圓" panose="02000000000000000000"/>
            </a:endParaRPr>
          </a:p>
          <a:p>
            <a:pPr algn="just">
              <a:spcBef>
                <a:spcPct val="0"/>
              </a:spcBef>
              <a:buNone/>
            </a:pPr>
            <a:r>
              <a:rPr lang="en-US" altLang="zh-TW" sz="4800" b="1" dirty="0">
                <a:latin typeface="華康楷書體W7(P)" panose="03000700000000000000" pitchFamily="66" charset="-120"/>
                <a:ea typeface="方正準圓" panose="02000000000000000000"/>
              </a:rPr>
              <a:t>		</a:t>
            </a:r>
            <a:r>
              <a:rPr kumimoji="0" lang="zh-TW" altLang="en-US" sz="4800" b="1" dirty="0">
                <a:latin typeface="華康楷書體W7(P)" panose="03000700000000000000" pitchFamily="66" charset="-120"/>
                <a:ea typeface="方正準圓" panose="02000000000000000000"/>
              </a:rPr>
              <a:t>園地（續下頁）</a:t>
            </a:r>
          </a:p>
          <a:p>
            <a:pPr algn="just">
              <a:spcBef>
                <a:spcPct val="0"/>
              </a:spcBef>
              <a:buNone/>
            </a:pPr>
            <a:endParaRPr kumimoji="0" lang="zh-TW" altLang="en-US" sz="4800" b="1" dirty="0">
              <a:latin typeface="華康楷書體W7(P)" panose="03000700000000000000" pitchFamily="66" charset="-120"/>
              <a:ea typeface="方正準圓" panose="02000000000000000000"/>
            </a:endParaRPr>
          </a:p>
          <a:p>
            <a:pPr algn="just">
              <a:spcBef>
                <a:spcPct val="0"/>
              </a:spcBef>
              <a:buNone/>
            </a:pPr>
            <a:endParaRPr kumimoji="0" lang="zh-TW" altLang="en-US" sz="5000" b="1" dirty="0">
              <a:latin typeface="華康楷書體W7(P)" panose="03000700000000000000" pitchFamily="66" charset="-120"/>
              <a:ea typeface="方正準圓" panose="02000000000000000000"/>
            </a:endParaRPr>
          </a:p>
          <a:p>
            <a:pPr algn="just">
              <a:spcBef>
                <a:spcPct val="0"/>
              </a:spcBef>
              <a:buNone/>
            </a:pPr>
            <a:endParaRPr kumimoji="0" lang="zh-TW" altLang="en-US" sz="5400" b="1" dirty="0">
              <a:latin typeface="華康楷書體W7(P)" panose="03000700000000000000" pitchFamily="66" charset="-120"/>
              <a:ea typeface="方正準圓" panose="02000000000000000000"/>
            </a:endParaRPr>
          </a:p>
          <a:p>
            <a:pPr algn="just">
              <a:spcBef>
                <a:spcPct val="0"/>
              </a:spcBef>
              <a:buNone/>
            </a:pPr>
            <a:endParaRPr kumimoji="0" lang="en-US" altLang="zh-TW" sz="6000" b="1" dirty="0">
              <a:latin typeface="華康楷書體W7(P)" panose="03000700000000000000" pitchFamily="66" charset="-120"/>
              <a:ea typeface="方正準圓" panose="02000000000000000000"/>
            </a:endParaRPr>
          </a:p>
          <a:p>
            <a:pPr algn="just">
              <a:spcBef>
                <a:spcPct val="0"/>
              </a:spcBef>
              <a:buNone/>
            </a:pPr>
            <a:endParaRPr kumimoji="0" lang="zh-TW" altLang="en-US" sz="6000" b="1" dirty="0">
              <a:latin typeface="華康楷書體W7(P)" panose="03000700000000000000" pitchFamily="66" charset="-120"/>
              <a:ea typeface="方正準圓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3785735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BF3CD-BD21-307E-8C06-FF679FB36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>
            <a:extLst>
              <a:ext uri="{FF2B5EF4-FFF2-40B4-BE49-F238E27FC236}">
                <a16:creationId xmlns:a16="http://schemas.microsoft.com/office/drawing/2014/main" id="{431B2742-25B2-7C8F-8BFA-429294F87697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63168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19138">
              <a:lnSpc>
                <a:spcPct val="120000"/>
              </a:lnSpc>
            </a:pPr>
            <a:r>
              <a:rPr lang="zh-TW" altLang="en-US" sz="7200" b="1" spc="-70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  <a:cs typeface="Times New Roman" panose="02020603050405020304" pitchFamily="18" charset="0"/>
              </a:rPr>
              <a:t>新界西院牧事工</a:t>
            </a:r>
            <a:r>
              <a:rPr lang="en-US" altLang="zh-TW" sz="7200" b="1" spc="-70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  <a:cs typeface="Times New Roman" panose="02020603050405020304" pitchFamily="18" charset="0"/>
              </a:rPr>
              <a:t>2026</a:t>
            </a:r>
            <a:r>
              <a:rPr lang="zh-TW" altLang="en-US" sz="7200" b="1" spc="-70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  <a:cs typeface="Times New Roman" panose="02020603050405020304" pitchFamily="18" charset="0"/>
              </a:rPr>
              <a:t>年步行籌款</a:t>
            </a:r>
          </a:p>
          <a:p>
            <a:pPr marL="719138">
              <a:lnSpc>
                <a:spcPct val="120000"/>
              </a:lnSpc>
            </a:pPr>
            <a:r>
              <a:rPr lang="en-US" altLang="zh-TW" sz="7200" b="1" spc="-70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  <a:cs typeface="Times New Roman" panose="02020603050405020304" pitchFamily="18" charset="0"/>
              </a:rPr>
              <a:t>《</a:t>
            </a:r>
            <a:r>
              <a:rPr lang="zh-TW" altLang="en-US" sz="7200" b="1" spc="-70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  <a:cs typeface="Times New Roman" panose="02020603050405020304" pitchFamily="18" charset="0"/>
              </a:rPr>
              <a:t>全人關懷證主愛</a:t>
            </a:r>
            <a:r>
              <a:rPr lang="en-US" altLang="zh-TW" sz="7200" b="1" spc="-70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  <a:cs typeface="Times New Roman" panose="02020603050405020304" pitchFamily="18" charset="0"/>
              </a:rPr>
              <a:t>‧</a:t>
            </a:r>
            <a:r>
              <a:rPr lang="zh-TW" altLang="en-US" sz="7200" b="1" spc="-70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  <a:cs typeface="Times New Roman" panose="02020603050405020304" pitchFamily="18" charset="0"/>
              </a:rPr>
              <a:t>同心同行惠社群</a:t>
            </a:r>
            <a:r>
              <a:rPr lang="en-US" altLang="zh-TW" sz="7200" b="1" spc="-70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  <a:cs typeface="Times New Roman" panose="02020603050405020304" pitchFamily="18" charset="0"/>
              </a:rPr>
              <a:t>》</a:t>
            </a:r>
          </a:p>
        </p:txBody>
      </p:sp>
      <p:sp>
        <p:nvSpPr>
          <p:cNvPr id="8" name="副標題 2">
            <a:extLst>
              <a:ext uri="{FF2B5EF4-FFF2-40B4-BE49-F238E27FC236}">
                <a16:creationId xmlns:a16="http://schemas.microsoft.com/office/drawing/2014/main" id="{6A85E73D-DBCC-796A-6FE4-F362778DCB5C}"/>
              </a:ext>
            </a:extLst>
          </p:cNvPr>
          <p:cNvSpPr txBox="1">
            <a:spLocks/>
          </p:cNvSpPr>
          <p:nvPr/>
        </p:nvSpPr>
        <p:spPr bwMode="auto">
          <a:xfrm>
            <a:off x="1011676" y="1631687"/>
            <a:ext cx="9808724" cy="359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None/>
            </a:pPr>
            <a:r>
              <a:rPr kumimoji="0" lang="zh-TW" altLang="en-US" sz="4800" b="1" dirty="0">
                <a:latin typeface="華康楷書體W7(P)" panose="03000700000000000000" pitchFamily="66" charset="-120"/>
                <a:ea typeface="方正準圓" panose="02000000000000000000"/>
              </a:rPr>
              <a:t>請參加者在</a:t>
            </a:r>
            <a:r>
              <a:rPr kumimoji="0" lang="en-US" altLang="zh-TW" sz="4800" b="1" dirty="0">
                <a:latin typeface="華康楷書體W7(P)" panose="03000700000000000000" pitchFamily="66" charset="-120"/>
                <a:ea typeface="方正準圓" panose="02000000000000000000"/>
              </a:rPr>
              <a:t>11</a:t>
            </a:r>
            <a:r>
              <a:rPr kumimoji="0" lang="zh-TW" altLang="en-US" sz="4800" b="1" dirty="0">
                <a:latin typeface="華康楷書體W7(P)" panose="03000700000000000000" pitchFamily="66" charset="-120"/>
                <a:ea typeface="方正準圓" panose="02000000000000000000"/>
              </a:rPr>
              <a:t>月</a:t>
            </a:r>
            <a:r>
              <a:rPr kumimoji="0" lang="en-US" altLang="zh-TW" sz="4800" b="1" dirty="0">
                <a:latin typeface="華康楷書體W7(P)" panose="03000700000000000000" pitchFamily="66" charset="-120"/>
                <a:ea typeface="方正準圓" panose="02000000000000000000"/>
              </a:rPr>
              <a:t>30</a:t>
            </a:r>
            <a:r>
              <a:rPr kumimoji="0" lang="zh-TW" altLang="en-US" sz="4800" b="1" dirty="0">
                <a:latin typeface="華康楷書體W7(P)" panose="03000700000000000000" pitchFamily="66" charset="-120"/>
                <a:ea typeface="方正準圓" panose="02000000000000000000"/>
              </a:rPr>
              <a:t>日前將銀行存根連同贊助表格寄回院牧事工。</a:t>
            </a:r>
          </a:p>
          <a:p>
            <a:pPr algn="just">
              <a:spcBef>
                <a:spcPct val="0"/>
              </a:spcBef>
              <a:spcAft>
                <a:spcPts val="2400"/>
              </a:spcAft>
              <a:buNone/>
            </a:pPr>
            <a:r>
              <a:rPr kumimoji="0" lang="zh-TW" altLang="en-US" sz="4800" b="1" dirty="0">
                <a:latin typeface="華康楷書體W7(P)" panose="03000700000000000000" pitchFamily="66" charset="-120"/>
                <a:ea typeface="方正準圓" panose="02000000000000000000"/>
              </a:rPr>
              <a:t>索取步行贊助表格：</a:t>
            </a:r>
            <a:endParaRPr kumimoji="0" lang="en-US" altLang="zh-TW" sz="4800" b="1" dirty="0">
              <a:latin typeface="華康楷書體W7(P)" panose="03000700000000000000" pitchFamily="66" charset="-120"/>
              <a:ea typeface="方正準圓" panose="02000000000000000000"/>
            </a:endParaRPr>
          </a:p>
          <a:p>
            <a:pPr algn="just">
              <a:spcBef>
                <a:spcPct val="0"/>
              </a:spcBef>
              <a:buNone/>
            </a:pPr>
            <a:r>
              <a:rPr kumimoji="0" lang="zh-TW" altLang="en-US" sz="4800" b="1" dirty="0">
                <a:latin typeface="華康楷書體W7(P)" panose="03000700000000000000" pitchFamily="66" charset="-120"/>
                <a:ea typeface="方正準圓" panose="02000000000000000000"/>
              </a:rPr>
              <a:t>請向陳麗珠傳道或張秀玲姊妹查詢</a:t>
            </a:r>
          </a:p>
          <a:p>
            <a:pPr algn="just">
              <a:spcBef>
                <a:spcPct val="0"/>
              </a:spcBef>
              <a:buNone/>
            </a:pPr>
            <a:endParaRPr kumimoji="0" lang="zh-TW" altLang="en-US" sz="5000" b="1" dirty="0">
              <a:latin typeface="華康楷書體W7(P)" panose="03000700000000000000" pitchFamily="66" charset="-120"/>
              <a:ea typeface="方正準圓" panose="02000000000000000000"/>
            </a:endParaRPr>
          </a:p>
          <a:p>
            <a:pPr algn="just">
              <a:spcBef>
                <a:spcPct val="0"/>
              </a:spcBef>
              <a:buNone/>
            </a:pPr>
            <a:endParaRPr kumimoji="0" lang="zh-TW" altLang="en-US" sz="5400" b="1" dirty="0">
              <a:latin typeface="華康楷書體W7(P)" panose="03000700000000000000" pitchFamily="66" charset="-120"/>
              <a:ea typeface="方正準圓" panose="02000000000000000000"/>
            </a:endParaRPr>
          </a:p>
          <a:p>
            <a:pPr algn="just">
              <a:spcBef>
                <a:spcPct val="0"/>
              </a:spcBef>
              <a:buNone/>
            </a:pPr>
            <a:endParaRPr kumimoji="0" lang="en-US" altLang="zh-TW" sz="6000" b="1" dirty="0">
              <a:latin typeface="華康楷書體W7(P)" panose="03000700000000000000" pitchFamily="66" charset="-120"/>
              <a:ea typeface="方正準圓" panose="02000000000000000000"/>
            </a:endParaRPr>
          </a:p>
          <a:p>
            <a:pPr algn="just">
              <a:spcBef>
                <a:spcPct val="0"/>
              </a:spcBef>
              <a:buNone/>
            </a:pPr>
            <a:endParaRPr kumimoji="0" lang="zh-TW" altLang="en-US" sz="6000" b="1" dirty="0">
              <a:latin typeface="華康楷書體W7(P)" panose="03000700000000000000" pitchFamily="66" charset="-120"/>
              <a:ea typeface="方正準圓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2385383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EC415E12-F6B5-C62F-E031-D46575C3B1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1746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215CF-70B7-FC8D-2AAA-559F43D4A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E0EB2FA-2B97-97F1-979E-4AFD7AB968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4000"/>
          <a:stretch>
            <a:fillRect/>
          </a:stretch>
        </p:blipFill>
        <p:spPr>
          <a:xfrm>
            <a:off x="1" y="-1"/>
            <a:ext cx="12191999" cy="68580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6BD212-743B-B570-84BB-A6F36954E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35567"/>
            <a:ext cx="12192000" cy="4480560"/>
          </a:xfrm>
          <a:prstGeom prst="rect">
            <a:avLst/>
          </a:prstGeom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3800D1B0-EF1D-DF6F-D488-D36545E919A5}"/>
              </a:ext>
            </a:extLst>
          </p:cNvPr>
          <p:cNvSpPr txBox="1"/>
          <p:nvPr/>
        </p:nvSpPr>
        <p:spPr>
          <a:xfrm>
            <a:off x="-2" y="246425"/>
            <a:ext cx="12191999" cy="332066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8800" b="1" dirty="0" err="1">
                <a:latin typeface="DengXian" panose="02010600030101010101" pitchFamily="2" charset="-122"/>
                <a:ea typeface="DengXian" panose="02010600030101010101" pitchFamily="2" charset="-122"/>
              </a:rPr>
              <a:t>神，我的主，榮耀寶座前</a:t>
            </a:r>
            <a:r>
              <a:rPr lang="en-US" sz="8800" b="1" dirty="0">
                <a:latin typeface="DengXian" panose="02010600030101010101" pitchFamily="2" charset="-122"/>
                <a:ea typeface="DengXian" panose="02010600030101010101" pitchFamily="2" charset="-122"/>
              </a:rPr>
              <a:t>，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8800" b="1" dirty="0" err="1">
                <a:latin typeface="DengXian" panose="02010600030101010101" pitchFamily="2" charset="-122"/>
                <a:ea typeface="DengXian" panose="02010600030101010101" pitchFamily="2" charset="-122"/>
              </a:rPr>
              <a:t>列國俯伏敬拜，至高的</a:t>
            </a:r>
            <a:r>
              <a:rPr lang="zh-TW" altLang="en-US" sz="8800" b="1" dirty="0">
                <a:latin typeface="DengXian" panose="02010600030101010101" pitchFamily="2" charset="-122"/>
                <a:ea typeface="DengXian" panose="02010600030101010101" pitchFamily="2" charset="-122"/>
              </a:rPr>
              <a:t>祢</a:t>
            </a:r>
            <a:r>
              <a:rPr lang="en-US" sz="8800" b="1" dirty="0">
                <a:latin typeface="DengXian" panose="02010600030101010101" pitchFamily="2" charset="-122"/>
                <a:ea typeface="DengXian" panose="02010600030101010101" pitchFamily="2" charset="-122"/>
              </a:rPr>
              <a:t>，</a:t>
            </a:r>
            <a:endParaRPr lang="en-US" altLang="zh-TW" sz="8800" b="1" dirty="0"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3440020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66DC3E1E-1571-20F4-904F-96A47B3E4A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14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593620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>
            <a:extLst>
              <a:ext uri="{FF2B5EF4-FFF2-40B4-BE49-F238E27FC236}">
                <a16:creationId xmlns:a16="http://schemas.microsoft.com/office/drawing/2014/main" id="{241CE0B0-1D5D-4E67-B123-6387CDED2887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325563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200"/>
              </a:spcAft>
              <a:defRPr/>
            </a:pPr>
            <a:endParaRPr lang="en-US" altLang="zh-TW" sz="6500" dirty="0">
              <a:solidFill>
                <a:schemeClr val="bg1"/>
              </a:solidFill>
              <a:latin typeface="方正準圓" panose="02000000000000000000" pitchFamily="2" charset="-120"/>
              <a:ea typeface="方正準圓" panose="02000000000000000000" pitchFamily="2" charset="-120"/>
            </a:endParaRPr>
          </a:p>
          <a:p>
            <a:pPr>
              <a:lnSpc>
                <a:spcPct val="100000"/>
              </a:lnSpc>
              <a:spcAft>
                <a:spcPts val="1200"/>
              </a:spcAft>
              <a:defRPr/>
            </a:pPr>
            <a:r>
              <a:rPr lang="en-US" altLang="zh-TW" sz="24000" b="1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</a:rPr>
              <a:t>  2026</a:t>
            </a:r>
            <a:r>
              <a:rPr lang="zh-TW" altLang="en-US" sz="24000" b="1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</a:rPr>
              <a:t>年感恩差傳特刊徵稿</a:t>
            </a:r>
            <a:endParaRPr lang="zh-HK" altLang="en-US" sz="6000" b="1" dirty="0">
              <a:ln w="0"/>
              <a:solidFill>
                <a:schemeClr val="bg1"/>
              </a:solidFill>
              <a:latin typeface="方正準圓" panose="02000000000000000000" pitchFamily="2" charset="-120"/>
              <a:ea typeface="方正準圓" panose="02000000000000000000" pitchFamily="2" charset="-12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DD0ABF73-02E8-8C84-2675-88DA0B98C2D2}"/>
              </a:ext>
            </a:extLst>
          </p:cNvPr>
          <p:cNvSpPr txBox="1"/>
          <p:nvPr/>
        </p:nvSpPr>
        <p:spPr>
          <a:xfrm>
            <a:off x="440267" y="1325564"/>
            <a:ext cx="11345333" cy="4878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HK" sz="5000" dirty="0">
                <a:latin typeface="方正準圓" panose="02000000000000000000" pitchFamily="2" charset="-120"/>
                <a:ea typeface="方正準圓" panose="02000000000000000000" pitchFamily="2" charset="-120"/>
              </a:rPr>
              <a:t>2026</a:t>
            </a:r>
            <a:r>
              <a:rPr lang="zh-TW" altLang="zh-HK" sz="5000" dirty="0">
                <a:latin typeface="方正準圓" panose="02000000000000000000" pitchFamily="2" charset="-120"/>
                <a:ea typeface="方正準圓" panose="02000000000000000000" pitchFamily="2" charset="-120"/>
              </a:rPr>
              <a:t>感恩差傳特刊現正招募見證稿件，鼓勵肢體分享海外或本地宣教體驗，截稿日期為</a:t>
            </a:r>
            <a:r>
              <a:rPr lang="en-US" altLang="zh-HK" sz="5000" dirty="0">
                <a:latin typeface="方正準圓" panose="02000000000000000000" pitchFamily="2" charset="-120"/>
                <a:ea typeface="方正準圓" panose="02000000000000000000" pitchFamily="2" charset="-120"/>
              </a:rPr>
              <a:t>9</a:t>
            </a:r>
            <a:r>
              <a:rPr lang="zh-TW" altLang="zh-HK" sz="5000" dirty="0">
                <a:latin typeface="方正準圓" panose="02000000000000000000" pitchFamily="2" charset="-120"/>
                <a:ea typeface="方正準圓" panose="02000000000000000000" pitchFamily="2" charset="-120"/>
              </a:rPr>
              <a:t>月</a:t>
            </a:r>
            <a:r>
              <a:rPr lang="en-US" altLang="zh-HK" sz="5000" dirty="0">
                <a:latin typeface="方正準圓" panose="02000000000000000000" pitchFamily="2" charset="-120"/>
                <a:ea typeface="方正準圓" panose="02000000000000000000" pitchFamily="2" charset="-120"/>
              </a:rPr>
              <a:t>6</a:t>
            </a:r>
            <a:r>
              <a:rPr lang="zh-TW" altLang="zh-HK" sz="5000" dirty="0">
                <a:latin typeface="方正準圓" panose="02000000000000000000" pitchFamily="2" charset="-120"/>
                <a:ea typeface="方正準圓" panose="02000000000000000000" pitchFamily="2" charset="-120"/>
              </a:rPr>
              <a:t>日</a:t>
            </a:r>
            <a:r>
              <a:rPr lang="en-US" altLang="zh-HK" sz="5000" dirty="0">
                <a:latin typeface="方正準圓" panose="02000000000000000000" pitchFamily="2" charset="-120"/>
                <a:ea typeface="方正準圓" panose="02000000000000000000" pitchFamily="2" charset="-120"/>
              </a:rPr>
              <a:t>(</a:t>
            </a:r>
            <a:r>
              <a:rPr lang="zh-TW" altLang="zh-HK" sz="5000" dirty="0">
                <a:latin typeface="方正準圓" panose="02000000000000000000" pitchFamily="2" charset="-120"/>
                <a:ea typeface="方正準圓" panose="02000000000000000000" pitchFamily="2" charset="-120"/>
              </a:rPr>
              <a:t>日</a:t>
            </a:r>
            <a:r>
              <a:rPr lang="en-US" altLang="zh-HK" sz="5000" dirty="0">
                <a:latin typeface="方正準圓" panose="02000000000000000000" pitchFamily="2" charset="-120"/>
                <a:ea typeface="方正準圓" panose="02000000000000000000" pitchFamily="2" charset="-120"/>
              </a:rPr>
              <a:t>)</a:t>
            </a:r>
            <a:r>
              <a:rPr lang="zh-TW" altLang="zh-HK" sz="5000" dirty="0">
                <a:latin typeface="方正準圓" panose="02000000000000000000" pitchFamily="2" charset="-120"/>
                <a:ea typeface="方正準圓" panose="02000000000000000000" pitchFamily="2" charset="-120"/>
              </a:rPr>
              <a:t>。投稿請註明所屬堂會及姓名，並電郵到</a:t>
            </a:r>
            <a:r>
              <a:rPr lang="en-US" altLang="zh-HK" sz="5000" dirty="0">
                <a:latin typeface="方正準圓" panose="02000000000000000000" pitchFamily="2" charset="-120"/>
                <a:ea typeface="方正準圓" panose="02000000000000000000" pitchFamily="2" charset="-120"/>
              </a:rPr>
              <a:t>info@tmllc.org </a:t>
            </a:r>
            <a:r>
              <a:rPr lang="zh-TW" altLang="zh-HK" sz="5000" dirty="0">
                <a:latin typeface="方正準圓" panose="02000000000000000000" pitchFamily="2" charset="-120"/>
                <a:ea typeface="方正準圓" panose="02000000000000000000" pitchFamily="2" charset="-120"/>
              </a:rPr>
              <a:t>屯門靈糧堂。查詢可聯絡各堂堂主任。</a:t>
            </a:r>
            <a:endParaRPr lang="en-US" altLang="zh-TW" sz="5000" dirty="0">
              <a:latin typeface="方正準圓" panose="02000000000000000000" pitchFamily="2" charset="-120"/>
              <a:ea typeface="方正準圓" panose="02000000000000000000" pitchFamily="2" charset="-120"/>
            </a:endParaRPr>
          </a:p>
          <a:p>
            <a:pPr algn="just"/>
            <a:r>
              <a:rPr lang="en-US" altLang="zh-HK" sz="5000" dirty="0">
                <a:latin typeface="方正準圓" panose="02000000000000000000" pitchFamily="2" charset="-120"/>
                <a:ea typeface="方正準圓" panose="02000000000000000000" pitchFamily="2" charset="-120"/>
              </a:rPr>
              <a:t>(</a:t>
            </a:r>
            <a:r>
              <a:rPr lang="zh-TW" altLang="zh-HK" sz="5000" dirty="0">
                <a:latin typeface="方正準圓" panose="02000000000000000000" pitchFamily="2" charset="-120"/>
                <a:ea typeface="方正準圓" panose="02000000000000000000" pitchFamily="2" charset="-120"/>
              </a:rPr>
              <a:t>註：差傳部保留對稿件最後修訂權。</a:t>
            </a:r>
            <a:r>
              <a:rPr lang="en-US" altLang="zh-HK" sz="5000" dirty="0">
                <a:latin typeface="方正準圓" panose="02000000000000000000" pitchFamily="2" charset="-120"/>
                <a:ea typeface="方正準圓" panose="02000000000000000000" pitchFamily="2" charset="-120"/>
              </a:rPr>
              <a:t>)</a:t>
            </a:r>
            <a:endParaRPr lang="zh-TW" altLang="zh-HK" sz="5000" dirty="0">
              <a:latin typeface="方正準圓" panose="02000000000000000000" pitchFamily="2" charset="-120"/>
              <a:ea typeface="方正準圓" panose="02000000000000000000" pitchFamily="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4363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>
            <a:extLst>
              <a:ext uri="{FF2B5EF4-FFF2-40B4-BE49-F238E27FC236}">
                <a16:creationId xmlns:a16="http://schemas.microsoft.com/office/drawing/2014/main" id="{241CE0B0-1D5D-4E67-B123-6387CDED2887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325563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200"/>
              </a:spcAft>
              <a:defRPr/>
            </a:pPr>
            <a:endParaRPr lang="en-US" altLang="zh-TW" sz="6500" dirty="0">
              <a:solidFill>
                <a:schemeClr val="bg1"/>
              </a:solidFill>
              <a:latin typeface="方正準圓" panose="02000000000000000000" pitchFamily="2" charset="-120"/>
              <a:ea typeface="方正準圓" panose="02000000000000000000" pitchFamily="2" charset="-120"/>
            </a:endParaRPr>
          </a:p>
          <a:p>
            <a:pPr>
              <a:lnSpc>
                <a:spcPct val="100000"/>
              </a:lnSpc>
              <a:spcAft>
                <a:spcPts val="1200"/>
              </a:spcAft>
              <a:defRPr/>
            </a:pPr>
            <a:r>
              <a:rPr lang="en-US" altLang="zh-TW" sz="24000" b="1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</a:rPr>
              <a:t>  </a:t>
            </a:r>
            <a:r>
              <a:rPr lang="zh-TW" altLang="en-US" sz="24000" b="1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</a:rPr>
              <a:t>屯門靈糧堂現招聘傳道</a:t>
            </a:r>
            <a:endParaRPr lang="zh-HK" altLang="en-US" sz="6000" b="1" dirty="0">
              <a:ln w="0"/>
              <a:solidFill>
                <a:schemeClr val="bg1"/>
              </a:solidFill>
              <a:latin typeface="方正準圓" panose="02000000000000000000" pitchFamily="2" charset="-120"/>
              <a:ea typeface="方正準圓" panose="02000000000000000000" pitchFamily="2" charset="-12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DD0ABF73-02E8-8C84-2675-88DA0B98C2D2}"/>
              </a:ext>
            </a:extLst>
          </p:cNvPr>
          <p:cNvSpPr txBox="1"/>
          <p:nvPr/>
        </p:nvSpPr>
        <p:spPr>
          <a:xfrm>
            <a:off x="634999" y="1494895"/>
            <a:ext cx="1115594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HK" sz="5400" dirty="0">
                <a:latin typeface="方正準圓" panose="02000000000000000000" pitchFamily="2" charset="-120"/>
                <a:ea typeface="方正準圓" panose="02000000000000000000" pitchFamily="2" charset="-120"/>
              </a:rPr>
              <a:t>屯門靈糧堂現招聘傳道，</a:t>
            </a:r>
            <a:r>
              <a:rPr lang="en-US" altLang="zh-HK" sz="5400" dirty="0">
                <a:latin typeface="方正準圓" panose="02000000000000000000" pitchFamily="2" charset="-120"/>
                <a:ea typeface="方正準圓" panose="02000000000000000000" pitchFamily="2" charset="-120"/>
              </a:rPr>
              <a:t>3</a:t>
            </a:r>
            <a:r>
              <a:rPr lang="zh-TW" altLang="zh-HK" sz="5400" dirty="0">
                <a:latin typeface="方正準圓" panose="02000000000000000000" pitchFamily="2" charset="-120"/>
                <a:ea typeface="方正準圓" panose="02000000000000000000" pitchFamily="2" charset="-120"/>
              </a:rPr>
              <a:t>至</a:t>
            </a:r>
            <a:r>
              <a:rPr lang="en-US" altLang="zh-HK" sz="5400" dirty="0">
                <a:latin typeface="方正準圓" panose="02000000000000000000" pitchFamily="2" charset="-120"/>
                <a:ea typeface="方正準圓" panose="02000000000000000000" pitchFamily="2" charset="-120"/>
              </a:rPr>
              <a:t>5</a:t>
            </a:r>
            <a:r>
              <a:rPr lang="zh-TW" altLang="zh-HK" sz="5400" dirty="0">
                <a:latin typeface="方正準圓" panose="02000000000000000000" pitchFamily="2" charset="-120"/>
                <a:ea typeface="方正準圓" panose="02000000000000000000" pitchFamily="2" charset="-120"/>
              </a:rPr>
              <a:t>年或以上牧會經驗，牧養職青、姊妹及夫婦，教導及輔導恩賜，諳婚輔更佳，重團隊。履歷請寄</a:t>
            </a:r>
            <a:r>
              <a:rPr lang="en-US" altLang="zh-HK" sz="5400" dirty="0">
                <a:latin typeface="方正準圓" panose="02000000000000000000" pitchFamily="2" charset="-120"/>
                <a:ea typeface="方正準圓" panose="02000000000000000000" pitchFamily="2" charset="-120"/>
              </a:rPr>
              <a:t> info@tmllc.org </a:t>
            </a:r>
            <a:r>
              <a:rPr lang="zh-TW" altLang="zh-HK" sz="5400" dirty="0">
                <a:latin typeface="方正準圓" panose="02000000000000000000" pitchFamily="2" charset="-120"/>
                <a:ea typeface="方正準圓" panose="02000000000000000000" pitchFamily="2" charset="-120"/>
              </a:rPr>
              <a:t>屯門靈糧堂，只招聘用途。</a:t>
            </a:r>
            <a:endParaRPr lang="zh-TW" altLang="zh-HK" sz="16600" dirty="0">
              <a:latin typeface="方正準圓" panose="02000000000000000000" pitchFamily="2" charset="-120"/>
              <a:ea typeface="方正準圓" panose="02000000000000000000" pitchFamily="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8729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基督教的十字架，在美丽的天空照片-正版商用图片0e5md6-摄图新视界">
            <a:extLst>
              <a:ext uri="{FF2B5EF4-FFF2-40B4-BE49-F238E27FC236}">
                <a16:creationId xmlns:a16="http://schemas.microsoft.com/office/drawing/2014/main" id="{6FA5B44D-F8AD-0E4C-D162-98B1983B68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2" b="12713"/>
          <a:stretch>
            <a:fillRect/>
          </a:stretch>
        </p:blipFill>
        <p:spPr bwMode="auto">
          <a:xfrm flipH="1">
            <a:off x="-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E8C0FA8C-C542-0B58-7D13-B24D1A8159A5}"/>
              </a:ext>
            </a:extLst>
          </p:cNvPr>
          <p:cNvSpPr txBox="1"/>
          <p:nvPr/>
        </p:nvSpPr>
        <p:spPr>
          <a:xfrm>
            <a:off x="436880" y="330716"/>
            <a:ext cx="7517219" cy="6196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6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準圓" panose="02000000000000000000" pitchFamily="2" charset="-120"/>
                <a:ea typeface="方正準圓" panose="02000000000000000000" pitchFamily="2" charset="-120"/>
                <a:cs typeface="Arial" panose="020B0604020202020204" pitchFamily="34" charset="0"/>
              </a:rPr>
              <a:t>【</a:t>
            </a:r>
            <a:r>
              <a:rPr kumimoji="0" lang="zh-TW" altLang="en-US" sz="6000" b="1" i="0" u="none" strike="noStrike" kern="1200" cap="none" spc="1333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準圓" panose="02000000000000000000" pitchFamily="2" charset="-120"/>
                <a:ea typeface="方正準圓" panose="02000000000000000000" pitchFamily="2" charset="-120"/>
                <a:cs typeface="Arial" panose="020B0604020202020204" pitchFamily="34" charset="0"/>
              </a:rPr>
              <a:t>三一</a:t>
            </a: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準圓" panose="02000000000000000000" pitchFamily="2" charset="-120"/>
                <a:ea typeface="方正準圓" panose="02000000000000000000" pitchFamily="2" charset="-120"/>
                <a:cs typeface="Arial" panose="020B0604020202020204" pitchFamily="34" charset="0"/>
              </a:rPr>
              <a:t>頌</a:t>
            </a:r>
            <a:r>
              <a:rPr kumimoji="0" lang="en-US" altLang="zh-TW" sz="6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準圓" panose="02000000000000000000" pitchFamily="2" charset="-120"/>
                <a:ea typeface="方正準圓" panose="02000000000000000000" pitchFamily="2" charset="-120"/>
                <a:cs typeface="Arial" panose="020B0604020202020204" pitchFamily="34" charset="0"/>
              </a:rPr>
              <a:t>】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準圓" panose="02000000000000000000" pitchFamily="2" charset="-120"/>
                <a:ea typeface="方正準圓" panose="02000000000000000000" pitchFamily="2" charset="-120"/>
                <a:cs typeface="Arial" panose="020B0604020202020204" pitchFamily="34" charset="0"/>
              </a:rPr>
              <a:t>普天之下萬國萬民  </a:t>
            </a:r>
            <a:endParaRPr kumimoji="0" lang="en-US" altLang="zh-TW" sz="6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方正準圓" panose="02000000000000000000" pitchFamily="2" charset="-120"/>
              <a:ea typeface="方正準圓" panose="02000000000000000000" pitchFamily="2" charset="-120"/>
              <a:cs typeface="Arial" panose="020B0604020202020204" pitchFamily="34" charset="0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準圓" panose="02000000000000000000" pitchFamily="2" charset="-120"/>
                <a:ea typeface="方正準圓" panose="02000000000000000000" pitchFamily="2" charset="-120"/>
                <a:cs typeface="Arial" panose="020B0604020202020204" pitchFamily="34" charset="0"/>
              </a:rPr>
              <a:t>齊聲讚美父子聖靈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準圓" panose="02000000000000000000" pitchFamily="2" charset="-120"/>
                <a:ea typeface="方正準圓" panose="02000000000000000000" pitchFamily="2" charset="-120"/>
                <a:cs typeface="Arial" panose="020B0604020202020204" pitchFamily="34" charset="0"/>
              </a:rPr>
              <a:t>三位一體同榮同尊   </a:t>
            </a:r>
            <a:endParaRPr kumimoji="0" lang="en-US" altLang="zh-TW" sz="6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方正準圓" panose="02000000000000000000" pitchFamily="2" charset="-120"/>
              <a:ea typeface="方正準圓" panose="02000000000000000000" pitchFamily="2" charset="-120"/>
              <a:cs typeface="Arial" panose="020B0604020202020204" pitchFamily="34" charset="0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準圓" panose="02000000000000000000" pitchFamily="2" charset="-120"/>
                <a:ea typeface="方正準圓" panose="02000000000000000000" pitchFamily="2" charset="-120"/>
                <a:cs typeface="Arial" panose="020B0604020202020204" pitchFamily="34" charset="0"/>
              </a:rPr>
              <a:t>萬有之源萬福之本</a:t>
            </a:r>
            <a:endParaRPr kumimoji="0" lang="en-US" altLang="zh-TW" sz="6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方正準圓" panose="02000000000000000000" pitchFamily="2" charset="-120"/>
              <a:ea typeface="方正準圓" panose="02000000000000000000" pitchFamily="2" charset="-120"/>
              <a:cs typeface="Arial" panose="020B0604020202020204" pitchFamily="34" charset="0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準圓" panose="02000000000000000000" pitchFamily="2" charset="-120"/>
                <a:ea typeface="方正準圓" panose="02000000000000000000" pitchFamily="2" charset="-120"/>
                <a:cs typeface="Arial" panose="020B0604020202020204" pitchFamily="34" charset="0"/>
              </a:rPr>
              <a:t>阿 們</a:t>
            </a:r>
          </a:p>
        </p:txBody>
      </p:sp>
    </p:spTree>
    <p:extLst>
      <p:ext uri="{BB962C8B-B14F-4D97-AF65-F5344CB8AC3E}">
        <p14:creationId xmlns:p14="http://schemas.microsoft.com/office/powerpoint/2010/main" val="419213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CACE71-F5A9-8BF3-A8CC-B7FDF40BF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412454E-A3D8-8C52-EDB6-ECE95F8268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4000"/>
          <a:stretch>
            <a:fillRect/>
          </a:stretch>
        </p:blipFill>
        <p:spPr>
          <a:xfrm>
            <a:off x="1" y="-1"/>
            <a:ext cx="12191999" cy="68580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1C2649F-45D4-E6C2-DB08-DFD467CE9C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35567"/>
            <a:ext cx="12192000" cy="4480560"/>
          </a:xfrm>
          <a:prstGeom prst="rect">
            <a:avLst/>
          </a:prstGeom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AD43D46A-8C88-0B54-EA02-073637045C9A}"/>
              </a:ext>
            </a:extLst>
          </p:cNvPr>
          <p:cNvSpPr txBox="1"/>
          <p:nvPr/>
        </p:nvSpPr>
        <p:spPr>
          <a:xfrm>
            <a:off x="-2" y="246424"/>
            <a:ext cx="12191999" cy="419856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8800" b="1" dirty="0" err="1">
                <a:latin typeface="DengXian" panose="02010600030101010101" pitchFamily="2" charset="-122"/>
                <a:ea typeface="DengXian" panose="02010600030101010101" pitchFamily="2" charset="-122"/>
              </a:rPr>
              <a:t>神，我的主，誰又可媲美</a:t>
            </a:r>
            <a:r>
              <a:rPr lang="en-US" sz="8800" b="1" dirty="0">
                <a:latin typeface="DengXian" panose="02010600030101010101" pitchFamily="2" charset="-122"/>
                <a:ea typeface="DengXian" panose="02010600030101010101" pitchFamily="2" charset="-122"/>
              </a:rPr>
              <a:t>，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8800" b="1" dirty="0" err="1">
                <a:latin typeface="DengXian" panose="02010600030101010101" pitchFamily="2" charset="-122"/>
                <a:ea typeface="DengXian" panose="02010600030101010101" pitchFamily="2" charset="-122"/>
              </a:rPr>
              <a:t>頌讚，公義，聖潔，權柄</a:t>
            </a:r>
            <a:r>
              <a:rPr lang="en-US" sz="8800" b="1" dirty="0">
                <a:latin typeface="DengXian" panose="02010600030101010101" pitchFamily="2" charset="-122"/>
                <a:ea typeface="DengXian" panose="02010600030101010101" pitchFamily="2" charset="-122"/>
              </a:rPr>
              <a:t>，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8800" b="1" dirty="0" err="1">
                <a:latin typeface="DengXian" panose="02010600030101010101" pitchFamily="2" charset="-122"/>
                <a:ea typeface="DengXian" panose="02010600030101010101" pitchFamily="2" charset="-122"/>
              </a:rPr>
              <a:t>都歸於</a:t>
            </a:r>
            <a:r>
              <a:rPr lang="zh-TW" altLang="en-US" sz="8800" b="1" dirty="0">
                <a:latin typeface="DengXian" panose="02010600030101010101" pitchFamily="2" charset="-122"/>
                <a:ea typeface="DengXian" panose="02010600030101010101" pitchFamily="2" charset="-122"/>
              </a:rPr>
              <a:t>祢</a:t>
            </a:r>
            <a:r>
              <a:rPr lang="en-US" sz="8800" b="1" dirty="0">
                <a:latin typeface="DengXian" panose="02010600030101010101" pitchFamily="2" charset="-122"/>
                <a:ea typeface="DengXian" panose="02010600030101010101" pitchFamily="2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5335146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B6C97-D638-AB4D-E545-558ED7258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FCD32A2-B8F2-05D5-9E2A-40B9B5C6F1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4000"/>
          <a:stretch>
            <a:fillRect/>
          </a:stretch>
        </p:blipFill>
        <p:spPr>
          <a:xfrm>
            <a:off x="1" y="-1"/>
            <a:ext cx="12191999" cy="68580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086958-5E63-CFB2-31BF-363E2DB98D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35567"/>
            <a:ext cx="12192000" cy="4480560"/>
          </a:xfrm>
          <a:prstGeom prst="rect">
            <a:avLst/>
          </a:prstGeom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5CB6DE8B-FD25-EF49-869C-555BD1EAADFC}"/>
              </a:ext>
            </a:extLst>
          </p:cNvPr>
          <p:cNvSpPr txBox="1"/>
          <p:nvPr/>
        </p:nvSpPr>
        <p:spPr>
          <a:xfrm>
            <a:off x="0" y="246425"/>
            <a:ext cx="12191999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zh-TW" altLang="en-US" sz="8800" b="1" dirty="0">
                <a:latin typeface="DengXian" panose="02010600030101010101" pitchFamily="2" charset="-122"/>
                <a:ea typeface="DengXian" panose="02010600030101010101" pitchFamily="2" charset="-122"/>
              </a:rPr>
              <a:t>祢</a:t>
            </a:r>
            <a:r>
              <a:rPr lang="en-US" sz="8800" b="1" dirty="0" err="1">
                <a:latin typeface="DengXian" panose="02010600030101010101" pitchFamily="2" charset="-122"/>
                <a:ea typeface="DengXian" panose="02010600030101010101" pitchFamily="2" charset="-122"/>
              </a:rPr>
              <a:t>話語，創建一切</a:t>
            </a:r>
            <a:r>
              <a:rPr lang="en-US" sz="8800" b="1" dirty="0">
                <a:latin typeface="DengXian" panose="02010600030101010101" pitchFamily="2" charset="-122"/>
                <a:ea typeface="DengXian" panose="02010600030101010101" pitchFamily="2" charset="-122"/>
              </a:rPr>
              <a:t>，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8800" b="1" dirty="0" err="1">
                <a:latin typeface="DengXian" panose="02010600030101010101" pitchFamily="2" charset="-122"/>
                <a:ea typeface="DengXian" panose="02010600030101010101" pitchFamily="2" charset="-122"/>
              </a:rPr>
              <a:t>看萬有，無從推諉</a:t>
            </a:r>
            <a:r>
              <a:rPr lang="en-US" sz="8800" b="1" dirty="0">
                <a:latin typeface="DengXian" panose="02010600030101010101" pitchFamily="2" charset="-122"/>
                <a:ea typeface="DengXian" panose="02010600030101010101" pitchFamily="2" charset="-122"/>
              </a:rPr>
              <a:t>，</a:t>
            </a:r>
            <a:endParaRPr lang="en-US" altLang="zh-TW" sz="8800" b="1" dirty="0"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22401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3B9233-C059-F869-0C3F-7C79DCA98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CBBA402-8C71-CAC5-7815-D04813C840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4000"/>
          <a:stretch>
            <a:fillRect/>
          </a:stretch>
        </p:blipFill>
        <p:spPr>
          <a:xfrm>
            <a:off x="1" y="-1"/>
            <a:ext cx="12191999" cy="68580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B5379AD-DB1B-838D-E9EE-B5933CA35F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35567"/>
            <a:ext cx="12192000" cy="4480560"/>
          </a:xfrm>
          <a:prstGeom prst="rect">
            <a:avLst/>
          </a:prstGeom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A6ABECB8-BE68-E1F9-6B17-11BF0BD5FC7E}"/>
              </a:ext>
            </a:extLst>
          </p:cNvPr>
          <p:cNvSpPr txBox="1"/>
          <p:nvPr/>
        </p:nvSpPr>
        <p:spPr>
          <a:xfrm>
            <a:off x="-2" y="246425"/>
            <a:ext cx="12192002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8800" b="1" dirty="0" err="1">
                <a:latin typeface="DengXian" panose="02010600030101010101" pitchFamily="2" charset="-122"/>
                <a:ea typeface="DengXian" panose="02010600030101010101" pitchFamily="2" charset="-122"/>
              </a:rPr>
              <a:t>峻嶺吶喊，大海呼應，頌唱哈利路亞</a:t>
            </a:r>
            <a:r>
              <a:rPr lang="en-US" sz="8800" b="1" dirty="0">
                <a:latin typeface="DengXian" panose="02010600030101010101" pitchFamily="2" charset="-122"/>
                <a:ea typeface="DengXian" panose="02010600030101010101" pitchFamily="2" charset="-122"/>
              </a:rPr>
              <a:t>。</a:t>
            </a:r>
            <a:endParaRPr lang="en-US" altLang="zh-TW" sz="8800" b="1" dirty="0"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615514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1276C7-5E26-64AA-3E1E-2C04DBDB2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50746F3-A40C-291E-9650-5C6E8774A5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4000"/>
          <a:stretch>
            <a:fillRect/>
          </a:stretch>
        </p:blipFill>
        <p:spPr>
          <a:xfrm>
            <a:off x="1" y="-1"/>
            <a:ext cx="12191999" cy="68580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E564BDD-994A-573C-8805-DECA2E32D8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35567"/>
            <a:ext cx="12192000" cy="4480560"/>
          </a:xfrm>
          <a:prstGeom prst="rect">
            <a:avLst/>
          </a:prstGeom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DC58CC39-2558-7D41-BEA1-5311DC09C2DF}"/>
              </a:ext>
            </a:extLst>
          </p:cNvPr>
          <p:cNvSpPr txBox="1"/>
          <p:nvPr/>
        </p:nvSpPr>
        <p:spPr>
          <a:xfrm>
            <a:off x="0" y="246425"/>
            <a:ext cx="12191999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zh-TW" altLang="en-US" sz="8800" b="1" dirty="0">
                <a:latin typeface="DengXian" panose="02010600030101010101" pitchFamily="2" charset="-122"/>
                <a:ea typeface="DengXian" panose="02010600030101010101" pitchFamily="2" charset="-122"/>
              </a:rPr>
              <a:t>祢</a:t>
            </a:r>
            <a:r>
              <a:rPr lang="en-US" sz="8800" b="1" dirty="0" err="1">
                <a:latin typeface="DengXian" panose="02010600030101010101" pitchFamily="2" charset="-122"/>
                <a:ea typeface="DengXian" panose="02010600030101010101" pitchFamily="2" charset="-122"/>
              </a:rPr>
              <a:t>話語，創建一切</a:t>
            </a:r>
            <a:r>
              <a:rPr lang="en-US" sz="8800" b="1" dirty="0">
                <a:latin typeface="DengXian" panose="02010600030101010101" pitchFamily="2" charset="-122"/>
                <a:ea typeface="DengXian" panose="02010600030101010101" pitchFamily="2" charset="-122"/>
              </a:rPr>
              <a:t>，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8800" b="1" dirty="0" err="1">
                <a:latin typeface="DengXian" panose="02010600030101010101" pitchFamily="2" charset="-122"/>
                <a:ea typeface="DengXian" panose="02010600030101010101" pitchFamily="2" charset="-122"/>
              </a:rPr>
              <a:t>看萬有，無從推諉</a:t>
            </a:r>
            <a:r>
              <a:rPr lang="en-US" sz="8800" b="1" dirty="0">
                <a:latin typeface="DengXian" panose="02010600030101010101" pitchFamily="2" charset="-122"/>
                <a:ea typeface="DengXian" panose="02010600030101010101" pitchFamily="2" charset="-122"/>
              </a:rPr>
              <a:t>，</a:t>
            </a:r>
            <a:endParaRPr lang="en-US" altLang="zh-TW" sz="8800" b="1" dirty="0"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277516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4000C-88D5-80DB-26C5-9816DDD89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5C448F4-92A4-5171-0ACC-8D0E0604A8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4000"/>
          <a:stretch>
            <a:fillRect/>
          </a:stretch>
        </p:blipFill>
        <p:spPr>
          <a:xfrm>
            <a:off x="1" y="-1"/>
            <a:ext cx="12191999" cy="68580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605284-B822-95A3-C1D9-2A7F1837E1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35567"/>
            <a:ext cx="12192000" cy="4480560"/>
          </a:xfrm>
          <a:prstGeom prst="rect">
            <a:avLst/>
          </a:prstGeom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864EBCED-DB0F-3199-517B-59480E84C782}"/>
              </a:ext>
            </a:extLst>
          </p:cNvPr>
          <p:cNvSpPr txBox="1"/>
          <p:nvPr/>
        </p:nvSpPr>
        <p:spPr>
          <a:xfrm>
            <a:off x="-2" y="246425"/>
            <a:ext cx="12192002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8800" b="1" dirty="0" err="1">
                <a:latin typeface="DengXian" panose="02010600030101010101" pitchFamily="2" charset="-122"/>
                <a:ea typeface="DengXian" panose="02010600030101010101" pitchFamily="2" charset="-122"/>
              </a:rPr>
              <a:t>峻嶺吶喊，大海呼應，頌唱哈利路亞</a:t>
            </a:r>
            <a:r>
              <a:rPr lang="en-US" sz="8800" b="1" dirty="0">
                <a:latin typeface="DengXian" panose="02010600030101010101" pitchFamily="2" charset="-122"/>
                <a:ea typeface="DengXian" panose="02010600030101010101" pitchFamily="2" charset="-122"/>
              </a:rPr>
              <a:t>。</a:t>
            </a:r>
            <a:endParaRPr lang="en-US" altLang="zh-TW" sz="8800" b="1" dirty="0"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630924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326087-75B6-76E8-57C3-418281D60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99605C3-7990-775C-749A-7E4DC4D1A6C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4000"/>
          <a:stretch>
            <a:fillRect/>
          </a:stretch>
        </p:blipFill>
        <p:spPr>
          <a:xfrm>
            <a:off x="1" y="-1"/>
            <a:ext cx="12191999" cy="68580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366684A-7AAA-B0A0-5BEC-65DAA82897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35567"/>
            <a:ext cx="12192000" cy="4480560"/>
          </a:xfrm>
          <a:prstGeom prst="rect">
            <a:avLst/>
          </a:prstGeom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58BE9AA6-97DF-DD85-5A7E-0D3A84FF6D35}"/>
              </a:ext>
            </a:extLst>
          </p:cNvPr>
          <p:cNvSpPr txBox="1"/>
          <p:nvPr/>
        </p:nvSpPr>
        <p:spPr>
          <a:xfrm>
            <a:off x="-2" y="246425"/>
            <a:ext cx="12191999" cy="332066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8800" b="1" dirty="0" err="1">
                <a:latin typeface="DengXian" panose="02010600030101010101" pitchFamily="2" charset="-122"/>
                <a:ea typeface="DengXian" panose="02010600030101010101" pitchFamily="2" charset="-122"/>
              </a:rPr>
              <a:t>神，我的主，榮耀寶座前</a:t>
            </a:r>
            <a:r>
              <a:rPr lang="en-US" sz="8800" b="1" dirty="0">
                <a:latin typeface="DengXian" panose="02010600030101010101" pitchFamily="2" charset="-122"/>
                <a:ea typeface="DengXian" panose="02010600030101010101" pitchFamily="2" charset="-122"/>
              </a:rPr>
              <a:t>，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8800" b="1" dirty="0" err="1">
                <a:latin typeface="DengXian" panose="02010600030101010101" pitchFamily="2" charset="-122"/>
                <a:ea typeface="DengXian" panose="02010600030101010101" pitchFamily="2" charset="-122"/>
              </a:rPr>
              <a:t>列國俯伏敬拜，至高的</a:t>
            </a:r>
            <a:r>
              <a:rPr lang="zh-TW" altLang="en-US" sz="8800" b="1" dirty="0">
                <a:latin typeface="DengXian" panose="02010600030101010101" pitchFamily="2" charset="-122"/>
                <a:ea typeface="DengXian" panose="02010600030101010101" pitchFamily="2" charset="-122"/>
              </a:rPr>
              <a:t>祢</a:t>
            </a:r>
            <a:r>
              <a:rPr lang="en-US" sz="8800" b="1" dirty="0">
                <a:latin typeface="DengXian" panose="02010600030101010101" pitchFamily="2" charset="-122"/>
                <a:ea typeface="DengXian" panose="02010600030101010101" pitchFamily="2" charset="-122"/>
              </a:rPr>
              <a:t>，</a:t>
            </a:r>
            <a:endParaRPr lang="en-US" altLang="zh-TW" sz="8800" b="1" dirty="0"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933009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8071A9-8EC7-F121-F9C7-430E3F71F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4207D4A-074E-8D5B-ED04-A657C81163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4000"/>
          <a:stretch>
            <a:fillRect/>
          </a:stretch>
        </p:blipFill>
        <p:spPr>
          <a:xfrm>
            <a:off x="1" y="-1"/>
            <a:ext cx="12191999" cy="68580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CFD96D5-2281-0519-5222-A4548305E9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35567"/>
            <a:ext cx="12192000" cy="4480560"/>
          </a:xfrm>
          <a:prstGeom prst="rect">
            <a:avLst/>
          </a:prstGeom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C4AC64A3-ADD3-8A1C-999E-F4DE71C28C00}"/>
              </a:ext>
            </a:extLst>
          </p:cNvPr>
          <p:cNvSpPr txBox="1"/>
          <p:nvPr/>
        </p:nvSpPr>
        <p:spPr>
          <a:xfrm>
            <a:off x="-2" y="246424"/>
            <a:ext cx="12191999" cy="419856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8800" b="1" dirty="0" err="1">
                <a:latin typeface="DengXian" panose="02010600030101010101" pitchFamily="2" charset="-122"/>
                <a:ea typeface="DengXian" panose="02010600030101010101" pitchFamily="2" charset="-122"/>
              </a:rPr>
              <a:t>神，我的主，誰又可媲美</a:t>
            </a:r>
            <a:r>
              <a:rPr lang="en-US" sz="8800" b="1" dirty="0">
                <a:latin typeface="DengXian" panose="02010600030101010101" pitchFamily="2" charset="-122"/>
                <a:ea typeface="DengXian" panose="02010600030101010101" pitchFamily="2" charset="-122"/>
              </a:rPr>
              <a:t>，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8800" b="1" dirty="0" err="1">
                <a:latin typeface="DengXian" panose="02010600030101010101" pitchFamily="2" charset="-122"/>
                <a:ea typeface="DengXian" panose="02010600030101010101" pitchFamily="2" charset="-122"/>
              </a:rPr>
              <a:t>頌讚，公義，聖潔，權柄</a:t>
            </a:r>
            <a:r>
              <a:rPr lang="en-US" sz="8800" b="1" dirty="0">
                <a:latin typeface="DengXian" panose="02010600030101010101" pitchFamily="2" charset="-122"/>
                <a:ea typeface="DengXian" panose="02010600030101010101" pitchFamily="2" charset="-122"/>
              </a:rPr>
              <a:t>，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8800" b="1" dirty="0" err="1">
                <a:latin typeface="DengXian" panose="02010600030101010101" pitchFamily="2" charset="-122"/>
                <a:ea typeface="DengXian" panose="02010600030101010101" pitchFamily="2" charset="-122"/>
              </a:rPr>
              <a:t>都歸於</a:t>
            </a:r>
            <a:r>
              <a:rPr lang="zh-TW" altLang="en-US" sz="8800" b="1" dirty="0">
                <a:latin typeface="DengXian" panose="02010600030101010101" pitchFamily="2" charset="-122"/>
                <a:ea typeface="DengXian" panose="02010600030101010101" pitchFamily="2" charset="-122"/>
              </a:rPr>
              <a:t>祢</a:t>
            </a:r>
            <a:r>
              <a:rPr lang="en-US" sz="8800" b="1" dirty="0">
                <a:latin typeface="DengXian" panose="02010600030101010101" pitchFamily="2" charset="-122"/>
                <a:ea typeface="DengXian" panose="02010600030101010101" pitchFamily="2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572205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4DA614B-E41F-2078-CEF0-B019A5B9B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849624C-2D93-7532-87B7-1B468EBDE8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5" name="圖片 4" descr="一張含有 窗戶, 室內, 建築物, 植物 的圖片&#10;&#10;自動產生的描述">
            <a:extLst>
              <a:ext uri="{FF2B5EF4-FFF2-40B4-BE49-F238E27FC236}">
                <a16:creationId xmlns:a16="http://schemas.microsoft.com/office/drawing/2014/main" id="{A50729D7-4C8D-9F9F-9068-8BDE79C41EA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36" r="11558" b="5000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D800EA64-AB54-F466-6BD0-E8E5AC0F73EF}"/>
              </a:ext>
            </a:extLst>
          </p:cNvPr>
          <p:cNvSpPr txBox="1"/>
          <p:nvPr/>
        </p:nvSpPr>
        <p:spPr>
          <a:xfrm>
            <a:off x="367496" y="840433"/>
            <a:ext cx="10207737" cy="1523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spcBef>
                <a:spcPts val="600"/>
              </a:spcBef>
            </a:pPr>
            <a:r>
              <a:rPr lang="zh-TW" altLang="en-US" sz="4400" b="1" u="sng" dirty="0">
                <a:solidFill>
                  <a:srgbClr val="0000CC"/>
                </a:solidFill>
                <a:latin typeface="方正準圓" panose="02000000000000000000" pitchFamily="2" charset="-120"/>
                <a:ea typeface="方正準圓" panose="02000000000000000000" pitchFamily="2" charset="-120"/>
                <a:cs typeface="Arial" panose="020B0604020202020204" pitchFamily="34" charset="0"/>
              </a:rPr>
              <a:t>溫馨提示</a:t>
            </a:r>
            <a:r>
              <a:rPr lang="zh-TW" altLang="en-US" sz="4400" b="1" dirty="0">
                <a:solidFill>
                  <a:srgbClr val="0000CC"/>
                </a:solidFill>
                <a:latin typeface="方正準圓" panose="02000000000000000000" pitchFamily="2" charset="-120"/>
                <a:ea typeface="方正準圓" panose="02000000000000000000" pitchFamily="2" charset="-120"/>
                <a:cs typeface="Arial" panose="020B0604020202020204" pitchFamily="34" charset="0"/>
              </a:rPr>
              <a:t>：崇拜開始前</a:t>
            </a:r>
            <a:endParaRPr lang="en-US" altLang="zh-TW" sz="4400" b="1" dirty="0">
              <a:solidFill>
                <a:srgbClr val="0000CC"/>
              </a:solidFill>
              <a:latin typeface="方正準圓" panose="02000000000000000000" pitchFamily="2" charset="-120"/>
              <a:ea typeface="方正準圓" panose="02000000000000000000" pitchFamily="2" charset="-120"/>
              <a:cs typeface="Arial" panose="020B0604020202020204" pitchFamily="34" charset="0"/>
            </a:endParaRPr>
          </a:p>
          <a:p>
            <a:pPr defTabSz="1219170">
              <a:spcBef>
                <a:spcPts val="600"/>
              </a:spcBef>
            </a:pPr>
            <a:r>
              <a:rPr lang="zh-TW" altLang="en-US" sz="4400" b="1" dirty="0">
                <a:solidFill>
                  <a:srgbClr val="0000CC"/>
                </a:solidFill>
                <a:latin typeface="方正準圓" panose="02000000000000000000" pitchFamily="2" charset="-120"/>
                <a:ea typeface="方正準圓" panose="02000000000000000000" pitchFamily="2" charset="-120"/>
                <a:cs typeface="Arial" panose="020B0604020202020204" pitchFamily="34" charset="0"/>
              </a:rPr>
              <a:t>請將響鬧裝置關閉或調至靜音狀態</a:t>
            </a:r>
          </a:p>
        </p:txBody>
      </p:sp>
      <p:pic>
        <p:nvPicPr>
          <p:cNvPr id="2050" name="Picture 2" descr="保持安静标识牌矢量图免费下载-png免抠元素图片-千图网">
            <a:extLst>
              <a:ext uri="{FF2B5EF4-FFF2-40B4-BE49-F238E27FC236}">
                <a16:creationId xmlns:a16="http://schemas.microsoft.com/office/drawing/2014/main" id="{1BFEAC73-039E-306D-2A7E-EAFB4F44FA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88" b="33285"/>
          <a:stretch>
            <a:fillRect/>
          </a:stretch>
        </p:blipFill>
        <p:spPr bwMode="auto">
          <a:xfrm>
            <a:off x="924912" y="3204361"/>
            <a:ext cx="5927342" cy="237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0735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411F79-22DA-C9A3-862C-E2431BC81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613D1B3-6975-32A0-2FE6-787E4AFD09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4000"/>
          <a:stretch>
            <a:fillRect/>
          </a:stretch>
        </p:blipFill>
        <p:spPr>
          <a:xfrm>
            <a:off x="1" y="-1"/>
            <a:ext cx="12191999" cy="68580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AF5AEED-BC10-0EA9-11B3-B524AFFAB5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35567"/>
            <a:ext cx="12192000" cy="4480560"/>
          </a:xfrm>
          <a:prstGeom prst="rect">
            <a:avLst/>
          </a:prstGeom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AAA76AB4-C7B3-4772-BFF1-719AAEA858CC}"/>
              </a:ext>
            </a:extLst>
          </p:cNvPr>
          <p:cNvSpPr txBox="1"/>
          <p:nvPr/>
        </p:nvSpPr>
        <p:spPr>
          <a:xfrm>
            <a:off x="-2" y="246425"/>
            <a:ext cx="12191999" cy="332066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8800" b="1" dirty="0" err="1">
                <a:latin typeface="DengXian" panose="02010600030101010101" pitchFamily="2" charset="-122"/>
                <a:ea typeface="DengXian" panose="02010600030101010101" pitchFamily="2" charset="-122"/>
              </a:rPr>
              <a:t>神，我的主，榮耀寶座前</a:t>
            </a:r>
            <a:r>
              <a:rPr lang="en-US" sz="8800" b="1" dirty="0">
                <a:latin typeface="DengXian" panose="02010600030101010101" pitchFamily="2" charset="-122"/>
                <a:ea typeface="DengXian" panose="02010600030101010101" pitchFamily="2" charset="-122"/>
              </a:rPr>
              <a:t>，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8800" b="1" dirty="0" err="1">
                <a:latin typeface="DengXian" panose="02010600030101010101" pitchFamily="2" charset="-122"/>
                <a:ea typeface="DengXian" panose="02010600030101010101" pitchFamily="2" charset="-122"/>
              </a:rPr>
              <a:t>列國俯伏敬拜，至高的</a:t>
            </a:r>
            <a:r>
              <a:rPr lang="zh-TW" altLang="en-US" sz="8800" b="1" dirty="0">
                <a:latin typeface="DengXian" panose="02010600030101010101" pitchFamily="2" charset="-122"/>
                <a:ea typeface="DengXian" panose="02010600030101010101" pitchFamily="2" charset="-122"/>
              </a:rPr>
              <a:t>祢</a:t>
            </a:r>
            <a:r>
              <a:rPr lang="en-US" sz="8800" b="1" dirty="0">
                <a:latin typeface="DengXian" panose="02010600030101010101" pitchFamily="2" charset="-122"/>
                <a:ea typeface="DengXian" panose="02010600030101010101" pitchFamily="2" charset="-122"/>
              </a:rPr>
              <a:t>，</a:t>
            </a:r>
            <a:endParaRPr lang="en-US" altLang="zh-TW" sz="8800" b="1" dirty="0"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445396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63AF3B-D3AF-9A37-F441-202AE80B02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2B0BF42-DC78-7164-82EA-4ED8EF1B63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4000"/>
          <a:stretch>
            <a:fillRect/>
          </a:stretch>
        </p:blipFill>
        <p:spPr>
          <a:xfrm>
            <a:off x="1" y="-1"/>
            <a:ext cx="12191999" cy="68580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5D73DF3-8A33-7859-B785-5EBA14EA4F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35567"/>
            <a:ext cx="12192000" cy="4480560"/>
          </a:xfrm>
          <a:prstGeom prst="rect">
            <a:avLst/>
          </a:prstGeom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2C6BDC0D-F3A6-94A3-86B4-CC8A05812625}"/>
              </a:ext>
            </a:extLst>
          </p:cNvPr>
          <p:cNvSpPr txBox="1"/>
          <p:nvPr/>
        </p:nvSpPr>
        <p:spPr>
          <a:xfrm>
            <a:off x="-2" y="246424"/>
            <a:ext cx="12191999" cy="419856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8800" b="1" dirty="0" err="1">
                <a:latin typeface="DengXian" panose="02010600030101010101" pitchFamily="2" charset="-122"/>
                <a:ea typeface="DengXian" panose="02010600030101010101" pitchFamily="2" charset="-122"/>
              </a:rPr>
              <a:t>神，我的主，誰又可媲美</a:t>
            </a:r>
            <a:r>
              <a:rPr lang="en-US" sz="8800" b="1" dirty="0">
                <a:latin typeface="DengXian" panose="02010600030101010101" pitchFamily="2" charset="-122"/>
                <a:ea typeface="DengXian" panose="02010600030101010101" pitchFamily="2" charset="-122"/>
              </a:rPr>
              <a:t>，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8800" b="1" dirty="0" err="1">
                <a:latin typeface="DengXian" panose="02010600030101010101" pitchFamily="2" charset="-122"/>
                <a:ea typeface="DengXian" panose="02010600030101010101" pitchFamily="2" charset="-122"/>
              </a:rPr>
              <a:t>頌讚，公義，聖潔，權柄</a:t>
            </a:r>
            <a:r>
              <a:rPr lang="en-US" sz="8800" b="1" dirty="0">
                <a:latin typeface="DengXian" panose="02010600030101010101" pitchFamily="2" charset="-122"/>
                <a:ea typeface="DengXian" panose="02010600030101010101" pitchFamily="2" charset="-122"/>
              </a:rPr>
              <a:t>，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8800" b="1" dirty="0" err="1">
                <a:latin typeface="DengXian" panose="02010600030101010101" pitchFamily="2" charset="-122"/>
                <a:ea typeface="DengXian" panose="02010600030101010101" pitchFamily="2" charset="-122"/>
              </a:rPr>
              <a:t>都歸於</a:t>
            </a:r>
            <a:r>
              <a:rPr lang="zh-TW" altLang="en-US" sz="8800" b="1" dirty="0">
                <a:latin typeface="DengXian" panose="02010600030101010101" pitchFamily="2" charset="-122"/>
                <a:ea typeface="DengXian" panose="02010600030101010101" pitchFamily="2" charset="-122"/>
              </a:rPr>
              <a:t>祢</a:t>
            </a:r>
            <a:r>
              <a:rPr lang="en-US" sz="8800" b="1" dirty="0">
                <a:latin typeface="DengXian" panose="02010600030101010101" pitchFamily="2" charset="-122"/>
                <a:ea typeface="DengXian" panose="02010600030101010101" pitchFamily="2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1278091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E740E-1BCD-5EC3-7B32-4F6935081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13505C9-F248-695F-09FF-2E164A9B98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789CF92-713E-0832-EA7A-F9DB34307B18}"/>
              </a:ext>
            </a:extLst>
          </p:cNvPr>
          <p:cNvSpPr/>
          <p:nvPr/>
        </p:nvSpPr>
        <p:spPr>
          <a:xfrm>
            <a:off x="0" y="-51899"/>
            <a:ext cx="12192000" cy="4479235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79000">
                <a:schemeClr val="bg1"/>
              </a:gs>
              <a:gs pos="63000">
                <a:srgbClr val="FFFFFF"/>
              </a:gs>
              <a:gs pos="48000">
                <a:srgbClr val="FFFFFF"/>
              </a:gs>
              <a:gs pos="32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B676BD5F-F204-4659-3843-7D9B71121CE9}"/>
              </a:ext>
            </a:extLst>
          </p:cNvPr>
          <p:cNvSpPr txBox="1"/>
          <p:nvPr/>
        </p:nvSpPr>
        <p:spPr>
          <a:xfrm>
            <a:off x="511628" y="661666"/>
            <a:ext cx="11473543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7313" defTabSz="914400">
              <a:lnSpc>
                <a:spcPct val="90000"/>
              </a:lnSpc>
              <a:spcAft>
                <a:spcPts val="600"/>
              </a:spcAft>
            </a:pPr>
            <a:r>
              <a:rPr lang="zh-TW" altLang="en-US" sz="6000" b="1" dirty="0"/>
              <a:t>耶和華的使者在敬畏他的人四圍安營，要搭救他們。</a:t>
            </a:r>
            <a:r>
              <a:rPr lang="en-US" altLang="zh-TW" sz="6000" b="1" dirty="0"/>
              <a:t>													</a:t>
            </a:r>
            <a:r>
              <a:rPr lang="zh-TW" altLang="en-US" sz="6000" b="1" dirty="0"/>
              <a:t>詩篇</a:t>
            </a:r>
            <a:r>
              <a:rPr lang="en-US" altLang="zh-TW" sz="6000" b="1" dirty="0"/>
              <a:t>34:7</a:t>
            </a:r>
          </a:p>
        </p:txBody>
      </p:sp>
    </p:spTree>
    <p:extLst>
      <p:ext uri="{BB962C8B-B14F-4D97-AF65-F5344CB8AC3E}">
        <p14:creationId xmlns:p14="http://schemas.microsoft.com/office/powerpoint/2010/main" val="22386661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7B8CEE-DD5B-D143-52A4-C9A9AAACA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70CCE6C-527C-9787-6357-71E98B3A2C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2B97CCF-20A3-259B-BE04-599CE9383630}"/>
              </a:ext>
            </a:extLst>
          </p:cNvPr>
          <p:cNvSpPr/>
          <p:nvPr/>
        </p:nvSpPr>
        <p:spPr>
          <a:xfrm>
            <a:off x="0" y="-51899"/>
            <a:ext cx="12192000" cy="4479235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79000">
                <a:schemeClr val="bg1"/>
              </a:gs>
              <a:gs pos="63000">
                <a:srgbClr val="FFFFFF"/>
              </a:gs>
              <a:gs pos="48000">
                <a:srgbClr val="FFFFFF"/>
              </a:gs>
              <a:gs pos="32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473B280-4CD0-45BB-3C38-919A101E22B7}"/>
              </a:ext>
            </a:extLst>
          </p:cNvPr>
          <p:cNvSpPr>
            <a:spLocks noGrp="1"/>
          </p:cNvSpPr>
          <p:nvPr/>
        </p:nvSpPr>
        <p:spPr>
          <a:xfrm>
            <a:off x="1" y="-51899"/>
            <a:ext cx="12192000" cy="121329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7200" b="1" dirty="0"/>
              <a:t>【</a:t>
            </a:r>
            <a:r>
              <a:rPr lang="en-US" sz="7200" dirty="0" err="1"/>
              <a:t>平安</a:t>
            </a:r>
            <a:r>
              <a:rPr lang="en-US" altLang="zh-TW" sz="7200" b="1" dirty="0"/>
              <a:t>】</a:t>
            </a:r>
            <a:endParaRPr lang="en-US" sz="7200" b="1" dirty="0"/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5AC26C08-EA2F-871B-E189-C239E8B5B599}"/>
              </a:ext>
            </a:extLst>
          </p:cNvPr>
          <p:cNvSpPr txBox="1"/>
          <p:nvPr/>
        </p:nvSpPr>
        <p:spPr>
          <a:xfrm>
            <a:off x="0" y="1124325"/>
            <a:ext cx="12192000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70300" defTabSz="914400">
              <a:lnSpc>
                <a:spcPct val="90000"/>
              </a:lnSpc>
              <a:spcAft>
                <a:spcPts val="600"/>
              </a:spcAft>
            </a:pPr>
            <a:r>
              <a:rPr lang="zh-TW" altLang="en-US" sz="4000" b="1" dirty="0"/>
              <a:t>版權：讚美之泉音樂事工</a:t>
            </a:r>
            <a:endParaRPr lang="en-US" sz="4000" b="1" dirty="0"/>
          </a:p>
          <a:p>
            <a:pPr marL="3670300" defTabSz="914400">
              <a:lnSpc>
                <a:spcPct val="90000"/>
              </a:lnSpc>
              <a:spcAft>
                <a:spcPts val="600"/>
              </a:spcAft>
            </a:pPr>
            <a:r>
              <a:rPr lang="zh-TW" altLang="en-US" sz="4000" b="1" dirty="0"/>
              <a:t>詩集：讚美之泉</a:t>
            </a:r>
            <a:r>
              <a:rPr lang="en-US" altLang="zh-TW" sz="4000" b="1" dirty="0"/>
              <a:t>23</a:t>
            </a:r>
            <a:endParaRPr lang="zh-TW" alt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1862893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18D8BEEA-D544-7EED-8CDA-2932BC35E455}"/>
              </a:ext>
            </a:extLst>
          </p:cNvPr>
          <p:cNvGrpSpPr/>
          <p:nvPr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D1CEE4B-19DB-C14A-71DF-9363C14A4F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35067" r="13423"/>
            <a:stretch>
              <a:fillRect/>
            </a:stretch>
          </p:blipFill>
          <p:spPr>
            <a:xfrm>
              <a:off x="-1" y="0"/>
              <a:ext cx="12192001" cy="6858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52C214C-F3E5-57C5-8BBE-90DA1E61DF7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2" y="0"/>
              <a:ext cx="12192000" cy="4480560"/>
            </a:xfrm>
            <a:prstGeom prst="rect">
              <a:avLst/>
            </a:prstGeom>
          </p:spPr>
        </p:pic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28A1F560-5F3D-B50F-8A36-73019E81D4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84314"/>
            <a:ext cx="12191999" cy="2438400"/>
          </a:xfrm>
        </p:spPr>
        <p:txBody>
          <a:bodyPr>
            <a:normAutofit/>
          </a:bodyPr>
          <a:lstStyle/>
          <a:p>
            <a:r>
              <a:rPr lang="en-US" sz="8000" b="1" dirty="0" err="1"/>
              <a:t>父祢的意念</a:t>
            </a:r>
            <a:r>
              <a:rPr lang="en-US" sz="8000" b="1" dirty="0"/>
              <a:t> </a:t>
            </a:r>
            <a:r>
              <a:rPr lang="en-US" sz="8000" b="1" dirty="0" err="1"/>
              <a:t>總永久不變</a:t>
            </a:r>
            <a:r>
              <a:rPr lang="en-US" sz="8000" b="1" dirty="0"/>
              <a:t> </a:t>
            </a:r>
          </a:p>
          <a:p>
            <a:r>
              <a:rPr lang="en-US" sz="8000" b="1" dirty="0" err="1"/>
              <a:t>全是豐足與平安</a:t>
            </a:r>
            <a:endParaRPr lang="en-US" altLang="zh-TW" sz="41300" b="1" dirty="0"/>
          </a:p>
        </p:txBody>
      </p:sp>
    </p:spTree>
    <p:extLst>
      <p:ext uri="{BB962C8B-B14F-4D97-AF65-F5344CB8AC3E}">
        <p14:creationId xmlns:p14="http://schemas.microsoft.com/office/powerpoint/2010/main" val="15612848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D2489-0026-D14E-AA5B-F884D128E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394C1AA-2E09-921A-2A87-5EAA15F2E8B2}"/>
              </a:ext>
            </a:extLst>
          </p:cNvPr>
          <p:cNvGrpSpPr/>
          <p:nvPr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3A53F11-FE91-763E-756D-7698041E32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35067" r="13423"/>
            <a:stretch>
              <a:fillRect/>
            </a:stretch>
          </p:blipFill>
          <p:spPr>
            <a:xfrm>
              <a:off x="-1" y="0"/>
              <a:ext cx="12192001" cy="6858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0AC3E0D-5A83-084C-27C5-05C25CF084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2" y="0"/>
              <a:ext cx="12192000" cy="4480560"/>
            </a:xfrm>
            <a:prstGeom prst="rect">
              <a:avLst/>
            </a:prstGeom>
          </p:spPr>
        </p:pic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F25E1A12-AE02-C3DE-812F-1C707B9E66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84314"/>
            <a:ext cx="12191999" cy="2438400"/>
          </a:xfrm>
        </p:spPr>
        <p:txBody>
          <a:bodyPr>
            <a:normAutofit/>
          </a:bodyPr>
          <a:lstStyle/>
          <a:p>
            <a:r>
              <a:rPr lang="en-US" sz="8000" b="1" dirty="0" err="1"/>
              <a:t>現我將盼望</a:t>
            </a:r>
            <a:r>
              <a:rPr lang="en-US" sz="8000" b="1" dirty="0"/>
              <a:t> </a:t>
            </a:r>
            <a:r>
              <a:rPr lang="en-US" sz="8000" b="1" dirty="0" err="1"/>
              <a:t>將每個景況</a:t>
            </a:r>
            <a:r>
              <a:rPr lang="en-US" sz="8000" b="1" dirty="0"/>
              <a:t> </a:t>
            </a:r>
          </a:p>
          <a:p>
            <a:r>
              <a:rPr lang="en-US" sz="8000" b="1" dirty="0" err="1"/>
              <a:t>全然的交託</a:t>
            </a:r>
            <a:endParaRPr lang="en-US" sz="8000" b="1" dirty="0"/>
          </a:p>
        </p:txBody>
      </p:sp>
    </p:spTree>
    <p:extLst>
      <p:ext uri="{BB962C8B-B14F-4D97-AF65-F5344CB8AC3E}">
        <p14:creationId xmlns:p14="http://schemas.microsoft.com/office/powerpoint/2010/main" val="18741982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3C18B9-51BB-0144-F315-14A2FDCF0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6BC3A87-20BA-8035-E149-DE54D2EC1369}"/>
              </a:ext>
            </a:extLst>
          </p:cNvPr>
          <p:cNvGrpSpPr/>
          <p:nvPr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E6D7267-86E2-4152-AA2D-6B8973D977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35067" r="13423"/>
            <a:stretch>
              <a:fillRect/>
            </a:stretch>
          </p:blipFill>
          <p:spPr>
            <a:xfrm>
              <a:off x="-1" y="0"/>
              <a:ext cx="12192001" cy="6858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E8D57DA-9E96-C246-DE8D-BBD3CD18C8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2" y="0"/>
              <a:ext cx="12192000" cy="4480560"/>
            </a:xfrm>
            <a:prstGeom prst="rect">
              <a:avLst/>
            </a:prstGeom>
          </p:spPr>
        </p:pic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47FCBB08-8B4E-17EB-779E-2D1E276616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84314"/>
            <a:ext cx="12191999" cy="2438400"/>
          </a:xfrm>
        </p:spPr>
        <p:txBody>
          <a:bodyPr>
            <a:normAutofit/>
          </a:bodyPr>
          <a:lstStyle/>
          <a:p>
            <a:r>
              <a:rPr lang="en-US" sz="8000" b="1" dirty="0" err="1"/>
              <a:t>願發出處處</a:t>
            </a:r>
            <a:r>
              <a:rPr lang="en-US" sz="8000" b="1" dirty="0"/>
              <a:t> </a:t>
            </a:r>
            <a:r>
              <a:rPr lang="en-US" sz="8000" b="1" dirty="0" err="1"/>
              <a:t>祈禱的聲音</a:t>
            </a:r>
            <a:r>
              <a:rPr lang="en-US" sz="8000" b="1" dirty="0"/>
              <a:t> </a:t>
            </a:r>
          </a:p>
          <a:p>
            <a:r>
              <a:rPr lang="en-US" sz="8000" b="1" dirty="0" err="1"/>
              <a:t>祢必</a:t>
            </a:r>
            <a:r>
              <a:rPr lang="en-US" sz="8000" b="1" dirty="0"/>
              <a:t> </a:t>
            </a:r>
            <a:r>
              <a:rPr lang="en-US" sz="8000" b="1" dirty="0" err="1"/>
              <a:t>祢必應允</a:t>
            </a:r>
            <a:endParaRPr lang="en-US" sz="8000" b="1" dirty="0"/>
          </a:p>
        </p:txBody>
      </p:sp>
    </p:spTree>
    <p:extLst>
      <p:ext uri="{BB962C8B-B14F-4D97-AF65-F5344CB8AC3E}">
        <p14:creationId xmlns:p14="http://schemas.microsoft.com/office/powerpoint/2010/main" val="12463463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89693-A552-FAFB-B40F-C8B12FE3C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6CDFDDD-93F8-3A86-60D3-291ECB4D8DA7}"/>
              </a:ext>
            </a:extLst>
          </p:cNvPr>
          <p:cNvGrpSpPr/>
          <p:nvPr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4DE998B-D7D6-8EC0-11AB-800021C139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35067" r="13423"/>
            <a:stretch>
              <a:fillRect/>
            </a:stretch>
          </p:blipFill>
          <p:spPr>
            <a:xfrm>
              <a:off x="-1" y="0"/>
              <a:ext cx="12192001" cy="6858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2AB26D8-BDD7-59B9-ACC1-62B0A3D2DA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2" y="0"/>
              <a:ext cx="12192000" cy="4480560"/>
            </a:xfrm>
            <a:prstGeom prst="rect">
              <a:avLst/>
            </a:prstGeom>
          </p:spPr>
        </p:pic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A94DE69D-3D86-E41C-8C2E-28579CE168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84314"/>
            <a:ext cx="12191999" cy="2438400"/>
          </a:xfrm>
        </p:spPr>
        <p:txBody>
          <a:bodyPr>
            <a:normAutofit/>
          </a:bodyPr>
          <a:lstStyle/>
          <a:p>
            <a:r>
              <a:rPr lang="en-US" sz="8000" b="1" dirty="0" err="1"/>
              <a:t>尋求便看見</a:t>
            </a:r>
            <a:r>
              <a:rPr lang="en-US" sz="8000" b="1" dirty="0"/>
              <a:t> </a:t>
            </a:r>
            <a:r>
              <a:rPr lang="en-US" sz="8000" b="1" dirty="0" err="1"/>
              <a:t>祢彰顯意旨</a:t>
            </a:r>
            <a:r>
              <a:rPr lang="en-US" sz="8000" b="1" dirty="0"/>
              <a:t> </a:t>
            </a:r>
          </a:p>
          <a:p>
            <a:r>
              <a:rPr lang="en-US" sz="8000" b="1" dirty="0" err="1"/>
              <a:t>榮耀國度裡</a:t>
            </a:r>
            <a:endParaRPr lang="en-US" sz="8000" b="1" dirty="0"/>
          </a:p>
        </p:txBody>
      </p:sp>
    </p:spTree>
    <p:extLst>
      <p:ext uri="{BB962C8B-B14F-4D97-AF65-F5344CB8AC3E}">
        <p14:creationId xmlns:p14="http://schemas.microsoft.com/office/powerpoint/2010/main" val="7067978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C6C003-4EF6-9E5D-F96E-519BE4CFA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27C15238-A35F-2FC2-EE61-4DEE1AFE7C4F}"/>
              </a:ext>
            </a:extLst>
          </p:cNvPr>
          <p:cNvGrpSpPr/>
          <p:nvPr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0E0FE2C-1578-99EE-5FD1-9D900D6567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35067" r="13423"/>
            <a:stretch>
              <a:fillRect/>
            </a:stretch>
          </p:blipFill>
          <p:spPr>
            <a:xfrm>
              <a:off x="-1" y="0"/>
              <a:ext cx="12192001" cy="6858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0FB48E3-8371-D083-1FB9-CD81CC5D76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2" y="0"/>
              <a:ext cx="12192000" cy="4480560"/>
            </a:xfrm>
            <a:prstGeom prst="rect">
              <a:avLst/>
            </a:prstGeom>
          </p:spPr>
        </p:pic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3CAD3029-5C2E-5EE3-216E-B723AFC82C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84314"/>
            <a:ext cx="12191999" cy="2438400"/>
          </a:xfrm>
        </p:spPr>
        <p:txBody>
          <a:bodyPr>
            <a:normAutofit/>
          </a:bodyPr>
          <a:lstStyle/>
          <a:p>
            <a:r>
              <a:rPr lang="en-US" sz="8000" b="1" dirty="0" err="1"/>
              <a:t>父祢的意念</a:t>
            </a:r>
            <a:r>
              <a:rPr lang="en-US" sz="8000" b="1" dirty="0"/>
              <a:t> </a:t>
            </a:r>
            <a:r>
              <a:rPr lang="en-US" sz="8000" b="1" dirty="0" err="1"/>
              <a:t>總永久不變</a:t>
            </a:r>
            <a:r>
              <a:rPr lang="en-US" sz="8000" b="1" dirty="0"/>
              <a:t> </a:t>
            </a:r>
          </a:p>
          <a:p>
            <a:r>
              <a:rPr lang="en-US" sz="8000" b="1" dirty="0" err="1"/>
              <a:t>全是豐足與平安</a:t>
            </a:r>
            <a:endParaRPr lang="en-US" altLang="zh-TW" sz="41300" b="1" dirty="0"/>
          </a:p>
        </p:txBody>
      </p:sp>
    </p:spTree>
    <p:extLst>
      <p:ext uri="{BB962C8B-B14F-4D97-AF65-F5344CB8AC3E}">
        <p14:creationId xmlns:p14="http://schemas.microsoft.com/office/powerpoint/2010/main" val="32172685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5BDC4C-0D57-2EF2-8D71-A1476199E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86DDF6D-11F8-19C9-2999-D314D485DFDB}"/>
              </a:ext>
            </a:extLst>
          </p:cNvPr>
          <p:cNvGrpSpPr/>
          <p:nvPr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23AABF4-8A34-17DF-2C91-7DCABE4485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35067" r="13423"/>
            <a:stretch>
              <a:fillRect/>
            </a:stretch>
          </p:blipFill>
          <p:spPr>
            <a:xfrm>
              <a:off x="-1" y="0"/>
              <a:ext cx="12192001" cy="6858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DDFEE26-39A0-E997-394D-1BBE48861D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2" y="0"/>
              <a:ext cx="12192000" cy="4480560"/>
            </a:xfrm>
            <a:prstGeom prst="rect">
              <a:avLst/>
            </a:prstGeom>
          </p:spPr>
        </p:pic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C8E9B245-1728-A4F6-85FD-D86B284105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84314"/>
            <a:ext cx="12191999" cy="2438400"/>
          </a:xfrm>
        </p:spPr>
        <p:txBody>
          <a:bodyPr>
            <a:normAutofit/>
          </a:bodyPr>
          <a:lstStyle/>
          <a:p>
            <a:r>
              <a:rPr lang="en-US" sz="8000" b="1" dirty="0" err="1"/>
              <a:t>現我將盼望</a:t>
            </a:r>
            <a:r>
              <a:rPr lang="en-US" sz="8000" b="1" dirty="0"/>
              <a:t> </a:t>
            </a:r>
            <a:r>
              <a:rPr lang="en-US" sz="8000" b="1" dirty="0" err="1"/>
              <a:t>將每個景況</a:t>
            </a:r>
            <a:r>
              <a:rPr lang="en-US" sz="8000" b="1" dirty="0"/>
              <a:t> </a:t>
            </a:r>
          </a:p>
          <a:p>
            <a:r>
              <a:rPr lang="en-US" sz="8000" b="1" dirty="0" err="1"/>
              <a:t>全然的交託</a:t>
            </a:r>
            <a:endParaRPr lang="en-US" sz="8000" b="1" dirty="0"/>
          </a:p>
        </p:txBody>
      </p:sp>
    </p:spTree>
    <p:extLst>
      <p:ext uri="{BB962C8B-B14F-4D97-AF65-F5344CB8AC3E}">
        <p14:creationId xmlns:p14="http://schemas.microsoft.com/office/powerpoint/2010/main" val="2535618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507AFC-855D-BCD3-B4D5-037813F78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 dirty="0"/>
              <a:t>.0326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4D40230-FA24-9301-B514-F60BC3FCF6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圖片 3" descr="一張含有 風車 的圖片&#10;&#10;自動產生的描述">
            <a:extLst>
              <a:ext uri="{FF2B5EF4-FFF2-40B4-BE49-F238E27FC236}">
                <a16:creationId xmlns:a16="http://schemas.microsoft.com/office/drawing/2014/main" id="{57FC35D3-5B35-DA73-606F-AD0723A0FF5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brightnessContrast bright="15000" contras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80831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472F09D5-7431-0DFE-A091-2B70F1F7848C}"/>
              </a:ext>
            </a:extLst>
          </p:cNvPr>
          <p:cNvSpPr txBox="1"/>
          <p:nvPr/>
        </p:nvSpPr>
        <p:spPr>
          <a:xfrm>
            <a:off x="2433320" y="1027906"/>
            <a:ext cx="9525000" cy="481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zh-TW" altLang="en-US" sz="5067" dirty="0">
                <a:solidFill>
                  <a:srgbClr val="000000"/>
                </a:solidFill>
                <a:latin typeface="方正準圓" panose="02000000000000000000" pitchFamily="2" charset="-120"/>
                <a:ea typeface="方正準圓" panose="02000000000000000000" pitchFamily="2" charset="-120"/>
                <a:cs typeface="Arial" panose="020B0604020202020204" pitchFamily="34" charset="0"/>
              </a:rPr>
              <a:t>               </a:t>
            </a:r>
            <a:r>
              <a:rPr lang="zh-TW" altLang="en-US" sz="6000" b="1" u="sng" dirty="0">
                <a:solidFill>
                  <a:srgbClr val="000000"/>
                </a:solidFill>
                <a:latin typeface="方正準圓" panose="02000000000000000000" pitchFamily="2" charset="-120"/>
                <a:ea typeface="方正準圓" panose="02000000000000000000" pitchFamily="2" charset="-120"/>
                <a:cs typeface="Arial" panose="020B0604020202020204" pitchFamily="34" charset="0"/>
              </a:rPr>
              <a:t>崇 拜 公 約</a:t>
            </a:r>
            <a:endParaRPr lang="en-US" altLang="zh-TW" sz="6000" b="1" u="sng" dirty="0">
              <a:solidFill>
                <a:srgbClr val="000000"/>
              </a:solidFill>
              <a:latin typeface="方正準圓" panose="02000000000000000000" pitchFamily="2" charset="-120"/>
              <a:ea typeface="方正準圓" panose="02000000000000000000" pitchFamily="2" charset="-120"/>
              <a:cs typeface="Arial" panose="020B0604020202020204" pitchFamily="34" charset="0"/>
            </a:endParaRPr>
          </a:p>
          <a:p>
            <a:pPr defTabSz="1219170"/>
            <a:endParaRPr lang="en-US" altLang="zh-TW" sz="2000" dirty="0">
              <a:solidFill>
                <a:srgbClr val="000000"/>
              </a:solidFill>
              <a:latin typeface="方正準圓" panose="02000000000000000000" pitchFamily="2" charset="-120"/>
              <a:ea typeface="方正準圓" panose="02000000000000000000" pitchFamily="2" charset="-120"/>
              <a:cs typeface="Arial" panose="020B0604020202020204" pitchFamily="34" charset="0"/>
            </a:endParaRPr>
          </a:p>
          <a:p>
            <a:pPr defTabSz="1219170">
              <a:spcBef>
                <a:spcPts val="600"/>
              </a:spcBef>
              <a:spcAft>
                <a:spcPts val="600"/>
              </a:spcAft>
            </a:pPr>
            <a:r>
              <a:rPr lang="zh-TW" altLang="en-US" sz="4300" b="1" dirty="0">
                <a:solidFill>
                  <a:srgbClr val="000000"/>
                </a:solidFill>
                <a:latin typeface="方正準圓" panose="02000000000000000000" pitchFamily="2" charset="-120"/>
                <a:ea typeface="方正準圓" panose="02000000000000000000" pitchFamily="2" charset="-120"/>
                <a:cs typeface="Arial" panose="020B0604020202020204" pitchFamily="34" charset="0"/>
              </a:rPr>
              <a:t>約會神：非不得已請勿遲到或早退</a:t>
            </a:r>
            <a:endParaRPr lang="en-US" altLang="zh-TW" sz="4300" b="1" dirty="0">
              <a:solidFill>
                <a:srgbClr val="000000"/>
              </a:solidFill>
              <a:latin typeface="方正準圓" panose="02000000000000000000" pitchFamily="2" charset="-120"/>
              <a:ea typeface="方正準圓" panose="02000000000000000000" pitchFamily="2" charset="-120"/>
              <a:cs typeface="Arial" panose="020B0604020202020204" pitchFamily="34" charset="0"/>
            </a:endParaRPr>
          </a:p>
          <a:p>
            <a:pPr defTabSz="1219170">
              <a:spcBef>
                <a:spcPts val="600"/>
              </a:spcBef>
              <a:spcAft>
                <a:spcPts val="600"/>
              </a:spcAft>
            </a:pPr>
            <a:r>
              <a:rPr lang="zh-TW" altLang="en-US" sz="4300" b="1" dirty="0">
                <a:solidFill>
                  <a:srgbClr val="000000"/>
                </a:solidFill>
                <a:latin typeface="方正準圓" panose="02000000000000000000" pitchFamily="2" charset="-120"/>
                <a:ea typeface="方正準圓" panose="02000000000000000000" pitchFamily="2" charset="-120"/>
                <a:cs typeface="Arial" panose="020B0604020202020204" pitchFamily="34" charset="0"/>
              </a:rPr>
              <a:t>迎見神：提早赴會安靜就坐預備心靈</a:t>
            </a:r>
            <a:endParaRPr lang="en-US" altLang="zh-TW" sz="4300" b="1" dirty="0">
              <a:solidFill>
                <a:srgbClr val="000000"/>
              </a:solidFill>
              <a:latin typeface="方正準圓" panose="02000000000000000000" pitchFamily="2" charset="-120"/>
              <a:ea typeface="方正準圓" panose="02000000000000000000" pitchFamily="2" charset="-120"/>
              <a:cs typeface="Arial" panose="020B0604020202020204" pitchFamily="34" charset="0"/>
            </a:endParaRPr>
          </a:p>
          <a:p>
            <a:pPr defTabSz="1219170">
              <a:spcBef>
                <a:spcPts val="600"/>
              </a:spcBef>
              <a:spcAft>
                <a:spcPts val="600"/>
              </a:spcAft>
            </a:pPr>
            <a:r>
              <a:rPr lang="zh-TW" altLang="en-US" sz="4300" b="1" dirty="0">
                <a:solidFill>
                  <a:srgbClr val="000000"/>
                </a:solidFill>
                <a:latin typeface="方正準圓" panose="02000000000000000000" pitchFamily="2" charset="-120"/>
                <a:ea typeface="方正準圓" panose="02000000000000000000" pitchFamily="2" charset="-120"/>
                <a:cs typeface="Arial" panose="020B0604020202020204" pitchFamily="34" charset="0"/>
              </a:rPr>
              <a:t>親近神：衣著務要端莊整潔以示虔誠</a:t>
            </a:r>
            <a:endParaRPr lang="en-US" altLang="zh-TW" sz="4300" b="1" dirty="0">
              <a:solidFill>
                <a:srgbClr val="000000"/>
              </a:solidFill>
              <a:latin typeface="方正準圓" panose="02000000000000000000" pitchFamily="2" charset="-120"/>
              <a:ea typeface="方正準圓" panose="02000000000000000000" pitchFamily="2" charset="-120"/>
              <a:cs typeface="Arial" panose="020B0604020202020204" pitchFamily="34" charset="0"/>
            </a:endParaRPr>
          </a:p>
          <a:p>
            <a:pPr defTabSz="1219170">
              <a:spcBef>
                <a:spcPts val="600"/>
              </a:spcBef>
              <a:spcAft>
                <a:spcPts val="600"/>
              </a:spcAft>
            </a:pPr>
            <a:r>
              <a:rPr lang="zh-TW" altLang="en-US" sz="4300" b="1" dirty="0">
                <a:solidFill>
                  <a:srgbClr val="000000"/>
                </a:solidFill>
                <a:latin typeface="方正準圓" panose="02000000000000000000" pitchFamily="2" charset="-120"/>
                <a:ea typeface="方正準圓" panose="02000000000000000000" pitchFamily="2" charset="-120"/>
                <a:cs typeface="Arial" panose="020B0604020202020204" pitchFamily="34" charset="0"/>
              </a:rPr>
              <a:t>敬拜神：人人皆同心參與各項程序</a:t>
            </a:r>
            <a:endParaRPr lang="en-US" altLang="zh-TW" sz="4300" b="1" dirty="0">
              <a:solidFill>
                <a:srgbClr val="000000"/>
              </a:solidFill>
              <a:latin typeface="方正準圓" panose="02000000000000000000" pitchFamily="2" charset="-120"/>
              <a:ea typeface="方正準圓" panose="02000000000000000000" pitchFamily="2" charset="-120"/>
              <a:cs typeface="Arial" panose="020B0604020202020204" pitchFamily="34" charset="0"/>
            </a:endParaRPr>
          </a:p>
          <a:p>
            <a:pPr defTabSz="1219170">
              <a:spcBef>
                <a:spcPts val="600"/>
              </a:spcBef>
            </a:pPr>
            <a:endParaRPr lang="en-US" altLang="zh-TW" sz="1000" dirty="0">
              <a:solidFill>
                <a:srgbClr val="0000CC"/>
              </a:solidFill>
              <a:latin typeface="方正準圓" panose="02000000000000000000" pitchFamily="2" charset="-120"/>
              <a:ea typeface="方正準圓" panose="02000000000000000000" pitchFamily="2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576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7E9E05-B287-DC68-7F3E-6F4B81001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AD34179E-1D6D-E7D6-D9A2-9535D4F770FD}"/>
              </a:ext>
            </a:extLst>
          </p:cNvPr>
          <p:cNvGrpSpPr/>
          <p:nvPr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522B7FD-E3FD-E6C4-37A3-8664899D82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35067" r="13423"/>
            <a:stretch>
              <a:fillRect/>
            </a:stretch>
          </p:blipFill>
          <p:spPr>
            <a:xfrm>
              <a:off x="-1" y="0"/>
              <a:ext cx="12192001" cy="6858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5FDB93B-DBCE-ED4F-2E98-05D379E86C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2" y="0"/>
              <a:ext cx="12192000" cy="4480560"/>
            </a:xfrm>
            <a:prstGeom prst="rect">
              <a:avLst/>
            </a:prstGeom>
          </p:spPr>
        </p:pic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EBC592D5-8858-7636-F0E8-85C6FD88BE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84314"/>
            <a:ext cx="12191999" cy="2438400"/>
          </a:xfrm>
        </p:spPr>
        <p:txBody>
          <a:bodyPr>
            <a:normAutofit/>
          </a:bodyPr>
          <a:lstStyle/>
          <a:p>
            <a:r>
              <a:rPr lang="en-US" sz="8000" b="1" dirty="0" err="1"/>
              <a:t>願發出處處</a:t>
            </a:r>
            <a:r>
              <a:rPr lang="en-US" sz="8000" b="1" dirty="0"/>
              <a:t> </a:t>
            </a:r>
            <a:r>
              <a:rPr lang="en-US" sz="8000" b="1" dirty="0" err="1"/>
              <a:t>祈禱的聲音</a:t>
            </a:r>
            <a:r>
              <a:rPr lang="en-US" sz="8000" b="1" dirty="0"/>
              <a:t> </a:t>
            </a:r>
          </a:p>
          <a:p>
            <a:r>
              <a:rPr lang="en-US" sz="8000" b="1" dirty="0" err="1"/>
              <a:t>祢必</a:t>
            </a:r>
            <a:r>
              <a:rPr lang="en-US" sz="8000" b="1" dirty="0"/>
              <a:t> </a:t>
            </a:r>
            <a:r>
              <a:rPr lang="en-US" sz="8000" b="1" dirty="0" err="1"/>
              <a:t>祢必應允</a:t>
            </a:r>
            <a:endParaRPr lang="en-US" sz="8000" b="1" dirty="0"/>
          </a:p>
        </p:txBody>
      </p:sp>
    </p:spTree>
    <p:extLst>
      <p:ext uri="{BB962C8B-B14F-4D97-AF65-F5344CB8AC3E}">
        <p14:creationId xmlns:p14="http://schemas.microsoft.com/office/powerpoint/2010/main" val="37405926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98A89C-7054-C25C-9090-098E9D2EBB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511B0C7-DE3C-CF65-D7E6-77BAB71A000A}"/>
              </a:ext>
            </a:extLst>
          </p:cNvPr>
          <p:cNvGrpSpPr/>
          <p:nvPr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C9E7A58-61BD-C1FA-91C4-83FB5EC4A5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35067" r="13423"/>
            <a:stretch>
              <a:fillRect/>
            </a:stretch>
          </p:blipFill>
          <p:spPr>
            <a:xfrm>
              <a:off x="-1" y="0"/>
              <a:ext cx="12192001" cy="6858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219870D-5B73-EF61-89AB-0A1A1510A9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2" y="0"/>
              <a:ext cx="12192000" cy="4480560"/>
            </a:xfrm>
            <a:prstGeom prst="rect">
              <a:avLst/>
            </a:prstGeom>
          </p:spPr>
        </p:pic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47790483-62C0-D0DF-4E66-44CEE153EE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84314"/>
            <a:ext cx="12191999" cy="2438400"/>
          </a:xfrm>
        </p:spPr>
        <p:txBody>
          <a:bodyPr>
            <a:normAutofit/>
          </a:bodyPr>
          <a:lstStyle/>
          <a:p>
            <a:r>
              <a:rPr lang="en-US" sz="8000" b="1" dirty="0" err="1"/>
              <a:t>尋求便看見</a:t>
            </a:r>
            <a:r>
              <a:rPr lang="en-US" sz="8000" b="1" dirty="0"/>
              <a:t> </a:t>
            </a:r>
            <a:r>
              <a:rPr lang="en-US" sz="8000" b="1" dirty="0" err="1"/>
              <a:t>祢彰顯意旨</a:t>
            </a:r>
            <a:r>
              <a:rPr lang="en-US" sz="8000" b="1" dirty="0"/>
              <a:t> </a:t>
            </a:r>
          </a:p>
          <a:p>
            <a:r>
              <a:rPr lang="en-US" sz="8000" b="1" dirty="0" err="1"/>
              <a:t>榮耀國度裡</a:t>
            </a:r>
            <a:endParaRPr lang="en-US" sz="8000" b="1" dirty="0"/>
          </a:p>
        </p:txBody>
      </p:sp>
    </p:spTree>
    <p:extLst>
      <p:ext uri="{BB962C8B-B14F-4D97-AF65-F5344CB8AC3E}">
        <p14:creationId xmlns:p14="http://schemas.microsoft.com/office/powerpoint/2010/main" val="23008479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0D592F-19C5-8AC5-DBC8-C2638E589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4C7CA2D-027E-35F5-45B6-8CA03AD320E7}"/>
              </a:ext>
            </a:extLst>
          </p:cNvPr>
          <p:cNvGrpSpPr/>
          <p:nvPr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9AC87D0-630E-649E-A5C6-F656B632BA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35067" r="13423"/>
            <a:stretch>
              <a:fillRect/>
            </a:stretch>
          </p:blipFill>
          <p:spPr>
            <a:xfrm>
              <a:off x="-1" y="0"/>
              <a:ext cx="12192001" cy="6858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326A9F4-7B1F-39CC-16CC-9973C66B55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2" y="0"/>
              <a:ext cx="12192000" cy="4480560"/>
            </a:xfrm>
            <a:prstGeom prst="rect">
              <a:avLst/>
            </a:prstGeom>
          </p:spPr>
        </p:pic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DF80691C-5D9D-CD09-D3F7-3B7DBACF5D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84314"/>
            <a:ext cx="12191999" cy="2438400"/>
          </a:xfrm>
        </p:spPr>
        <p:txBody>
          <a:bodyPr>
            <a:normAutofit/>
          </a:bodyPr>
          <a:lstStyle/>
          <a:p>
            <a:r>
              <a:rPr lang="en-US" sz="8000" b="1" dirty="0" err="1"/>
              <a:t>願發出處處</a:t>
            </a:r>
            <a:r>
              <a:rPr lang="en-US" sz="8000" b="1" dirty="0"/>
              <a:t> </a:t>
            </a:r>
            <a:r>
              <a:rPr lang="en-US" sz="8000" b="1" dirty="0" err="1"/>
              <a:t>祈禱的聲音</a:t>
            </a:r>
            <a:r>
              <a:rPr lang="en-US" sz="8000" b="1" dirty="0"/>
              <a:t> </a:t>
            </a:r>
          </a:p>
          <a:p>
            <a:r>
              <a:rPr lang="en-US" sz="8000" b="1" dirty="0" err="1"/>
              <a:t>祢必</a:t>
            </a:r>
            <a:r>
              <a:rPr lang="en-US" sz="8000" b="1" dirty="0"/>
              <a:t> </a:t>
            </a:r>
            <a:r>
              <a:rPr lang="en-US" sz="8000" b="1" dirty="0" err="1"/>
              <a:t>祢必應允</a:t>
            </a:r>
            <a:endParaRPr lang="en-US" sz="8000" b="1" dirty="0"/>
          </a:p>
        </p:txBody>
      </p:sp>
    </p:spTree>
    <p:extLst>
      <p:ext uri="{BB962C8B-B14F-4D97-AF65-F5344CB8AC3E}">
        <p14:creationId xmlns:p14="http://schemas.microsoft.com/office/powerpoint/2010/main" val="14924855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C57763-5D40-5A2D-85B2-CAC89E462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CA52E9C5-EE88-F3EA-C9BF-B8ACB2F2311D}"/>
              </a:ext>
            </a:extLst>
          </p:cNvPr>
          <p:cNvGrpSpPr/>
          <p:nvPr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D7151D7-07C9-81A2-CB81-D4B7CAA414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35067" r="13423"/>
            <a:stretch>
              <a:fillRect/>
            </a:stretch>
          </p:blipFill>
          <p:spPr>
            <a:xfrm>
              <a:off x="-1" y="0"/>
              <a:ext cx="12192001" cy="6858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B6B37E4-1B84-F752-AB94-4C6BD292DA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2" y="0"/>
              <a:ext cx="12192000" cy="4480560"/>
            </a:xfrm>
            <a:prstGeom prst="rect">
              <a:avLst/>
            </a:prstGeom>
          </p:spPr>
        </p:pic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A64BF74F-9340-1266-AD04-160389F192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84314"/>
            <a:ext cx="12191999" cy="2438400"/>
          </a:xfrm>
        </p:spPr>
        <p:txBody>
          <a:bodyPr>
            <a:normAutofit/>
          </a:bodyPr>
          <a:lstStyle/>
          <a:p>
            <a:r>
              <a:rPr lang="en-US" sz="8000" b="1" dirty="0" err="1"/>
              <a:t>尋求便看見</a:t>
            </a:r>
            <a:r>
              <a:rPr lang="en-US" sz="8000" b="1" dirty="0"/>
              <a:t> </a:t>
            </a:r>
            <a:r>
              <a:rPr lang="en-US" sz="8000" b="1" dirty="0" err="1"/>
              <a:t>祢彰顯意旨</a:t>
            </a:r>
            <a:r>
              <a:rPr lang="en-US" sz="8000" b="1" dirty="0"/>
              <a:t> </a:t>
            </a:r>
          </a:p>
          <a:p>
            <a:r>
              <a:rPr lang="en-US" sz="8000" b="1" dirty="0" err="1"/>
              <a:t>榮耀國度裡</a:t>
            </a:r>
            <a:endParaRPr lang="en-US" sz="8000" b="1" dirty="0"/>
          </a:p>
        </p:txBody>
      </p:sp>
    </p:spTree>
    <p:extLst>
      <p:ext uri="{BB962C8B-B14F-4D97-AF65-F5344CB8AC3E}">
        <p14:creationId xmlns:p14="http://schemas.microsoft.com/office/powerpoint/2010/main" val="13722411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8211E-86DE-EC6E-59DD-1DF25A199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A95B26C-A5E3-A786-6AFA-F05A8957DC4C}"/>
              </a:ext>
            </a:extLst>
          </p:cNvPr>
          <p:cNvGrpSpPr/>
          <p:nvPr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81607DE-EAF1-39DE-F244-D6210B9B9C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35067" r="13423"/>
            <a:stretch>
              <a:fillRect/>
            </a:stretch>
          </p:blipFill>
          <p:spPr>
            <a:xfrm>
              <a:off x="-1" y="0"/>
              <a:ext cx="12192001" cy="6858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98936BB-96F8-609D-6BF8-311158CF2A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2" y="0"/>
              <a:ext cx="12192000" cy="4480560"/>
            </a:xfrm>
            <a:prstGeom prst="rect">
              <a:avLst/>
            </a:prstGeom>
          </p:spPr>
        </p:pic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042B5810-28EC-297C-8E11-106F4A8EE2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84314"/>
            <a:ext cx="12191999" cy="2438400"/>
          </a:xfrm>
        </p:spPr>
        <p:txBody>
          <a:bodyPr>
            <a:normAutofit/>
          </a:bodyPr>
          <a:lstStyle/>
          <a:p>
            <a:r>
              <a:rPr lang="en-US" sz="8000" b="1" dirty="0" err="1"/>
              <a:t>願發出處處</a:t>
            </a:r>
            <a:r>
              <a:rPr lang="en-US" sz="8000" b="1" dirty="0"/>
              <a:t> </a:t>
            </a:r>
            <a:r>
              <a:rPr lang="en-US" sz="8000" b="1" dirty="0" err="1"/>
              <a:t>祈禱的聲音</a:t>
            </a:r>
            <a:r>
              <a:rPr lang="en-US" sz="8000" b="1" dirty="0"/>
              <a:t> </a:t>
            </a:r>
          </a:p>
          <a:p>
            <a:r>
              <a:rPr lang="en-US" sz="8000" b="1" dirty="0" err="1"/>
              <a:t>祢必</a:t>
            </a:r>
            <a:r>
              <a:rPr lang="en-US" sz="8000" b="1" dirty="0"/>
              <a:t> </a:t>
            </a:r>
            <a:r>
              <a:rPr lang="en-US" sz="8000" b="1" dirty="0" err="1"/>
              <a:t>祢必應允</a:t>
            </a:r>
            <a:endParaRPr lang="en-US" sz="8000" b="1" dirty="0"/>
          </a:p>
        </p:txBody>
      </p:sp>
    </p:spTree>
    <p:extLst>
      <p:ext uri="{BB962C8B-B14F-4D97-AF65-F5344CB8AC3E}">
        <p14:creationId xmlns:p14="http://schemas.microsoft.com/office/powerpoint/2010/main" val="30085679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83882E-456E-A4A8-35C9-DAED4C687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EB4A5DCF-DE27-04C6-D0A6-70871B9F73D8}"/>
              </a:ext>
            </a:extLst>
          </p:cNvPr>
          <p:cNvGrpSpPr/>
          <p:nvPr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A03BDB1-BD95-FD83-A288-DFC04B2851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35067" r="13423"/>
            <a:stretch>
              <a:fillRect/>
            </a:stretch>
          </p:blipFill>
          <p:spPr>
            <a:xfrm>
              <a:off x="-1" y="0"/>
              <a:ext cx="12192001" cy="6858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08F97CD-863E-9272-C457-C95844E1D8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2" y="0"/>
              <a:ext cx="12192000" cy="4480560"/>
            </a:xfrm>
            <a:prstGeom prst="rect">
              <a:avLst/>
            </a:prstGeom>
          </p:spPr>
        </p:pic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223BD619-3BA5-A82D-0F7B-FFAE50ACF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84314"/>
            <a:ext cx="12191999" cy="2438400"/>
          </a:xfrm>
        </p:spPr>
        <p:txBody>
          <a:bodyPr>
            <a:normAutofit/>
          </a:bodyPr>
          <a:lstStyle/>
          <a:p>
            <a:r>
              <a:rPr lang="en-US" sz="8000" b="1" dirty="0" err="1"/>
              <a:t>尋求便看見</a:t>
            </a:r>
            <a:r>
              <a:rPr lang="en-US" sz="8000" b="1" dirty="0"/>
              <a:t> </a:t>
            </a:r>
            <a:r>
              <a:rPr lang="en-US" sz="8000" b="1" dirty="0" err="1"/>
              <a:t>祢彰顯意旨</a:t>
            </a:r>
            <a:r>
              <a:rPr lang="en-US" sz="8000" b="1" dirty="0"/>
              <a:t> </a:t>
            </a:r>
          </a:p>
          <a:p>
            <a:r>
              <a:rPr lang="en-US" sz="8000" b="1" dirty="0" err="1"/>
              <a:t>榮耀國度裡</a:t>
            </a:r>
            <a:endParaRPr lang="en-US" sz="8000" b="1" dirty="0"/>
          </a:p>
        </p:txBody>
      </p:sp>
    </p:spTree>
    <p:extLst>
      <p:ext uri="{BB962C8B-B14F-4D97-AF65-F5344CB8AC3E}">
        <p14:creationId xmlns:p14="http://schemas.microsoft.com/office/powerpoint/2010/main" val="36941629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8FED0B-3AA2-D941-3974-5DF45DBF1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9112B1A3-540C-5664-F0A6-9FB7E343772B}"/>
              </a:ext>
            </a:extLst>
          </p:cNvPr>
          <p:cNvGrpSpPr/>
          <p:nvPr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DF66F0D-7684-0E28-8B14-6243700659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35067" r="13423"/>
            <a:stretch>
              <a:fillRect/>
            </a:stretch>
          </p:blipFill>
          <p:spPr>
            <a:xfrm>
              <a:off x="-1" y="0"/>
              <a:ext cx="12192001" cy="6858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CFEE197-A82F-A043-8C21-1CA21E7A7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2" y="0"/>
              <a:ext cx="12192000" cy="4480560"/>
            </a:xfrm>
            <a:prstGeom prst="rect">
              <a:avLst/>
            </a:prstGeom>
          </p:spPr>
        </p:pic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CD849577-DF1F-B385-69E3-6CCD3DCA43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84314"/>
            <a:ext cx="12191999" cy="2438400"/>
          </a:xfrm>
        </p:spPr>
        <p:txBody>
          <a:bodyPr>
            <a:normAutofit/>
          </a:bodyPr>
          <a:lstStyle/>
          <a:p>
            <a:r>
              <a:rPr lang="en-US" sz="8000" b="1" dirty="0" err="1"/>
              <a:t>平安</a:t>
            </a:r>
            <a:r>
              <a:rPr lang="en-US" sz="8000" b="1" dirty="0"/>
              <a:t> </a:t>
            </a:r>
            <a:r>
              <a:rPr lang="en-US" sz="8000" b="1" dirty="0" err="1"/>
              <a:t>賜給我們</a:t>
            </a:r>
            <a:r>
              <a:rPr lang="en-US" sz="8000" b="1" dirty="0"/>
              <a:t> </a:t>
            </a:r>
          </a:p>
          <a:p>
            <a:r>
              <a:rPr lang="en-US" sz="8000" b="1" dirty="0" err="1"/>
              <a:t>平安</a:t>
            </a:r>
            <a:r>
              <a:rPr lang="en-US" sz="8000" b="1" dirty="0"/>
              <a:t> </a:t>
            </a:r>
            <a:r>
              <a:rPr lang="en-US" sz="8000" b="1" dirty="0" err="1"/>
              <a:t>這是神定賜下的旨意</a:t>
            </a:r>
            <a:endParaRPr lang="en-US" sz="8000" b="1" dirty="0"/>
          </a:p>
        </p:txBody>
      </p:sp>
    </p:spTree>
    <p:extLst>
      <p:ext uri="{BB962C8B-B14F-4D97-AF65-F5344CB8AC3E}">
        <p14:creationId xmlns:p14="http://schemas.microsoft.com/office/powerpoint/2010/main" val="25805609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6C0BB-9A2F-2AD6-52E2-12CF98116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13C7EC6-D240-AD4F-B85A-D68E7715D842}"/>
              </a:ext>
            </a:extLst>
          </p:cNvPr>
          <p:cNvGrpSpPr/>
          <p:nvPr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8C6B55E-A665-2884-0B59-91B23D0D2C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35067" r="13423"/>
            <a:stretch>
              <a:fillRect/>
            </a:stretch>
          </p:blipFill>
          <p:spPr>
            <a:xfrm>
              <a:off x="-1" y="0"/>
              <a:ext cx="12192001" cy="6858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EE8AB3A-2601-E52D-28FA-B759DA64EB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2" y="0"/>
              <a:ext cx="12192000" cy="4480560"/>
            </a:xfrm>
            <a:prstGeom prst="rect">
              <a:avLst/>
            </a:prstGeom>
          </p:spPr>
        </p:pic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A64E4227-52BB-2184-DB4D-86B8F37544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84314"/>
            <a:ext cx="12191999" cy="2438400"/>
          </a:xfrm>
        </p:spPr>
        <p:txBody>
          <a:bodyPr>
            <a:normAutofit/>
          </a:bodyPr>
          <a:lstStyle/>
          <a:p>
            <a:r>
              <a:rPr lang="en-US" sz="8000" b="1" dirty="0" err="1"/>
              <a:t>平安</a:t>
            </a:r>
            <a:r>
              <a:rPr lang="en-US" sz="8000" b="1" dirty="0"/>
              <a:t> </a:t>
            </a:r>
            <a:r>
              <a:rPr lang="en-US" sz="8000" b="1" dirty="0" err="1"/>
              <a:t>賜給我們</a:t>
            </a:r>
            <a:r>
              <a:rPr lang="en-US" sz="8000" b="1" dirty="0"/>
              <a:t> </a:t>
            </a:r>
          </a:p>
          <a:p>
            <a:r>
              <a:rPr lang="en-US" sz="8000" b="1" dirty="0" err="1"/>
              <a:t>平安</a:t>
            </a:r>
            <a:r>
              <a:rPr lang="en-US" sz="8000" b="1" dirty="0"/>
              <a:t> </a:t>
            </a:r>
            <a:r>
              <a:rPr lang="en-US" sz="8000" b="1" dirty="0" err="1"/>
              <a:t>這是神定賜下的旨意</a:t>
            </a:r>
            <a:endParaRPr lang="en-US" sz="8000" b="1" dirty="0"/>
          </a:p>
        </p:txBody>
      </p:sp>
    </p:spTree>
    <p:extLst>
      <p:ext uri="{BB962C8B-B14F-4D97-AF65-F5344CB8AC3E}">
        <p14:creationId xmlns:p14="http://schemas.microsoft.com/office/powerpoint/2010/main" val="31598219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0B13769-16A4-0FC8-404B-DF39DA195267}"/>
              </a:ext>
            </a:extLst>
          </p:cNvPr>
          <p:cNvSpPr>
            <a:spLocks noGrp="1"/>
          </p:cNvSpPr>
          <p:nvPr/>
        </p:nvSpPr>
        <p:spPr>
          <a:xfrm>
            <a:off x="0" y="-51899"/>
            <a:ext cx="12191999" cy="264879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7200" b="1" dirty="0"/>
              <a:t>【</a:t>
            </a:r>
            <a:r>
              <a:rPr lang="en-US" b="1" dirty="0" err="1"/>
              <a:t>更新我心</a:t>
            </a:r>
            <a:r>
              <a:rPr lang="en-US" altLang="zh-TW" sz="7200" b="1" dirty="0"/>
              <a:t>】</a:t>
            </a:r>
          </a:p>
          <a:p>
            <a:pPr marL="2425700" indent="-1614488" algn="l">
              <a:spcAft>
                <a:spcPts val="600"/>
              </a:spcAft>
            </a:pPr>
            <a:r>
              <a:rPr lang="zh-TW" altLang="en-US" sz="4000" dirty="0"/>
              <a:t>詩集：</a:t>
            </a:r>
            <a:r>
              <a:rPr lang="en-US" sz="4000" b="1" dirty="0"/>
              <a:t>《</a:t>
            </a:r>
            <a:r>
              <a:rPr lang="en-US" sz="4000" b="1" dirty="0" err="1"/>
              <a:t>我們愛因為神先愛》粵語敬拜專輯</a:t>
            </a:r>
            <a:endParaRPr lang="en-US" altLang="zh-TW" sz="4000" dirty="0"/>
          </a:p>
          <a:p>
            <a:pPr marL="811213" algn="l">
              <a:spcAft>
                <a:spcPts val="600"/>
              </a:spcAft>
            </a:pPr>
            <a:r>
              <a:rPr lang="zh-TW" altLang="en-US" sz="4000" dirty="0"/>
              <a:t>版權：</a:t>
            </a:r>
            <a:r>
              <a:rPr lang="en-US" dirty="0"/>
              <a:t> </a:t>
            </a:r>
            <a:r>
              <a:rPr lang="en-US" sz="4000" b="1" dirty="0" err="1"/>
              <a:t>基恩敬拜音樂事工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1219164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BAA7E15-E715-1B14-2330-58F61077C4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1791"/>
          <a:stretch>
            <a:fillRect/>
          </a:stretch>
        </p:blipFill>
        <p:spPr>
          <a:xfrm>
            <a:off x="0" y="212653"/>
            <a:ext cx="12192000" cy="664534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B64728-68E1-0A74-FB01-E4B888372A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652"/>
            <a:ext cx="10515600" cy="583672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b="1" dirty="0"/>
              <a:t>主 </a:t>
            </a:r>
            <a:r>
              <a:rPr lang="en-US" sz="7200" b="1" dirty="0" err="1"/>
              <a:t>更新我心</a:t>
            </a:r>
            <a:r>
              <a:rPr lang="en-US" sz="7200" b="1" dirty="0"/>
              <a:t> </a:t>
            </a:r>
          </a:p>
          <a:p>
            <a:pPr marL="0" indent="0" algn="ctr">
              <a:buNone/>
            </a:pPr>
            <a:r>
              <a:rPr lang="en-US" sz="7200" b="1" dirty="0" err="1"/>
              <a:t>用祢愛澆灌我靈</a:t>
            </a:r>
            <a:endParaRPr lang="en-US" altLang="zh-TW" sz="7200" b="1" dirty="0"/>
          </a:p>
        </p:txBody>
      </p:sp>
    </p:spTree>
    <p:extLst>
      <p:ext uri="{BB962C8B-B14F-4D97-AF65-F5344CB8AC3E}">
        <p14:creationId xmlns:p14="http://schemas.microsoft.com/office/powerpoint/2010/main" val="2827928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F6B88-E5EB-2132-7976-88B802C1F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75C2012-1A40-E6E1-A72A-7067A7DDB1E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4000"/>
          <a:stretch>
            <a:fillRect/>
          </a:stretch>
        </p:blipFill>
        <p:spPr>
          <a:xfrm>
            <a:off x="1" y="-1"/>
            <a:ext cx="12191999" cy="68580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A98D0CA-1BB0-DC84-BA2F-9035436914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12192000" cy="4480560"/>
          </a:xfrm>
          <a:prstGeom prst="rect">
            <a:avLst/>
          </a:prstGeom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09C3F6A5-0F6B-0394-F4BF-2379E893826A}"/>
              </a:ext>
            </a:extLst>
          </p:cNvPr>
          <p:cNvSpPr txBox="1"/>
          <p:nvPr/>
        </p:nvSpPr>
        <p:spPr>
          <a:xfrm>
            <a:off x="496110" y="325875"/>
            <a:ext cx="11206263" cy="4367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zh-TW" altLang="en-US" sz="6000" b="1" dirty="0"/>
              <a:t>願全地都敬畏耶和華，</a:t>
            </a:r>
            <a:endParaRPr lang="en-US" altLang="zh-TW" sz="6000" b="1" dirty="0"/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zh-TW" altLang="en-US" sz="6000" b="1" dirty="0"/>
              <a:t>願世上的居民都懼怕祂，</a:t>
            </a:r>
            <a:endParaRPr lang="en-US" altLang="zh-TW" sz="6000" b="1" dirty="0"/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zh-TW" altLang="en-US" sz="6000" b="1" dirty="0"/>
              <a:t>因為祂說有，就有，命立，就立。</a:t>
            </a:r>
            <a:endParaRPr lang="en-US" altLang="zh-TW" sz="6000" b="1" dirty="0"/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endParaRPr lang="en-US" altLang="zh-TW" sz="500" b="1" dirty="0"/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altLang="zh-TW" sz="4800" b="1" dirty="0"/>
              <a:t>								</a:t>
            </a:r>
            <a:r>
              <a:rPr lang="zh-TW" altLang="en-US" sz="4800" b="1" dirty="0"/>
              <a:t>詩篇</a:t>
            </a:r>
            <a:r>
              <a:rPr lang="en-US" altLang="zh-TW" sz="4800" b="1" dirty="0"/>
              <a:t>33:8-9</a:t>
            </a:r>
          </a:p>
          <a:p>
            <a:pPr marL="811213" defTabSz="914400">
              <a:lnSpc>
                <a:spcPct val="90000"/>
              </a:lnSpc>
              <a:spcAft>
                <a:spcPts val="600"/>
              </a:spcAft>
            </a:pPr>
            <a:endParaRPr lang="en-US" altLang="zh-TW" sz="4000" dirty="0"/>
          </a:p>
          <a:p>
            <a:pPr marL="811213" defTabSz="914400">
              <a:lnSpc>
                <a:spcPct val="90000"/>
              </a:lnSpc>
              <a:spcAft>
                <a:spcPts val="600"/>
              </a:spcAft>
            </a:pP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2237447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0A3EBD-4F3D-A2DC-9E25-0D7575C09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19E8E1E-6077-A6BC-F772-FC3AA07586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1791"/>
          <a:stretch>
            <a:fillRect/>
          </a:stretch>
        </p:blipFill>
        <p:spPr>
          <a:xfrm>
            <a:off x="0" y="212653"/>
            <a:ext cx="12192000" cy="664534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18BD73-8D10-F40D-338C-BE63854FF3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652"/>
            <a:ext cx="10515600" cy="583672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b="1" dirty="0" err="1"/>
              <a:t>讓我能每天讚美祢名</a:t>
            </a:r>
            <a:endParaRPr lang="en-US" sz="7200" b="1" dirty="0"/>
          </a:p>
          <a:p>
            <a:pPr marL="0" indent="0" algn="ctr">
              <a:buNone/>
            </a:pPr>
            <a:r>
              <a:rPr lang="en-US" sz="7200" b="1" dirty="0" err="1"/>
              <a:t>再令我更新得復興</a:t>
            </a:r>
            <a:endParaRPr lang="en-US" sz="7200" b="1" dirty="0"/>
          </a:p>
        </p:txBody>
      </p:sp>
    </p:spTree>
    <p:extLst>
      <p:ext uri="{BB962C8B-B14F-4D97-AF65-F5344CB8AC3E}">
        <p14:creationId xmlns:p14="http://schemas.microsoft.com/office/powerpoint/2010/main" val="27077834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BE5427-59F3-9AE4-859D-ECEE366C7E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AB79699-13BB-1174-B407-A8995EAD92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1791"/>
          <a:stretch>
            <a:fillRect/>
          </a:stretch>
        </p:blipFill>
        <p:spPr>
          <a:xfrm>
            <a:off x="0" y="212653"/>
            <a:ext cx="12192000" cy="664534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D6DE1D-CAF6-9287-D6C4-D5773E8B5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652"/>
            <a:ext cx="10515600" cy="583672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b="1" dirty="0" err="1"/>
              <a:t>求主聽我禱告</a:t>
            </a:r>
            <a:r>
              <a:rPr lang="en-US" sz="7200" b="1" dirty="0"/>
              <a:t> </a:t>
            </a:r>
          </a:p>
          <a:p>
            <a:pPr marL="0" indent="0" algn="ctr">
              <a:buNone/>
            </a:pPr>
            <a:r>
              <a:rPr lang="en-US" sz="7200" b="1" dirty="0" err="1"/>
              <a:t>用祢話語引導我心</a:t>
            </a:r>
            <a:endParaRPr lang="en-US" sz="7200" b="1" dirty="0"/>
          </a:p>
        </p:txBody>
      </p:sp>
    </p:spTree>
    <p:extLst>
      <p:ext uri="{BB962C8B-B14F-4D97-AF65-F5344CB8AC3E}">
        <p14:creationId xmlns:p14="http://schemas.microsoft.com/office/powerpoint/2010/main" val="22261247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7E91FC-31A4-5442-78E5-BAD67F707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842111D-0C95-580A-1575-EC69AD22D3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1791"/>
          <a:stretch>
            <a:fillRect/>
          </a:stretch>
        </p:blipFill>
        <p:spPr>
          <a:xfrm>
            <a:off x="0" y="212653"/>
            <a:ext cx="12192000" cy="664534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BAA1CC-8A0C-85BC-B627-B485917A22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652"/>
            <a:ext cx="10515600" cy="583672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b="1" dirty="0" err="1"/>
              <a:t>讓我體恤祢心意</a:t>
            </a:r>
            <a:r>
              <a:rPr lang="en-US" sz="7200" b="1" dirty="0"/>
              <a:t> </a:t>
            </a:r>
          </a:p>
          <a:p>
            <a:pPr marL="0" indent="0" algn="ctr">
              <a:buNone/>
            </a:pPr>
            <a:r>
              <a:rPr lang="en-US" sz="7200" b="1" dirty="0" err="1"/>
              <a:t>賜我力量誇勝</a:t>
            </a:r>
            <a:endParaRPr lang="en-US" sz="7200" b="1" dirty="0"/>
          </a:p>
        </p:txBody>
      </p:sp>
    </p:spTree>
    <p:extLst>
      <p:ext uri="{BB962C8B-B14F-4D97-AF65-F5344CB8AC3E}">
        <p14:creationId xmlns:p14="http://schemas.microsoft.com/office/powerpoint/2010/main" val="2652318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6ED7A9-2794-7642-670E-69ADC46DB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715F0BD-96E7-2ED3-E674-E4C2286D0E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1791"/>
          <a:stretch>
            <a:fillRect/>
          </a:stretch>
        </p:blipFill>
        <p:spPr>
          <a:xfrm>
            <a:off x="0" y="212653"/>
            <a:ext cx="12192000" cy="664534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5AFDC9-8BCD-D5C4-88BB-4C43F765EC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652"/>
            <a:ext cx="10515600" cy="583672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b="1" dirty="0" err="1"/>
              <a:t>沒有祢愛不能改變</a:t>
            </a:r>
            <a:endParaRPr lang="en-US" sz="7200" b="1" dirty="0"/>
          </a:p>
        </p:txBody>
      </p:sp>
    </p:spTree>
    <p:extLst>
      <p:ext uri="{BB962C8B-B14F-4D97-AF65-F5344CB8AC3E}">
        <p14:creationId xmlns:p14="http://schemas.microsoft.com/office/powerpoint/2010/main" val="35201776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FD7D1-0F24-66B1-F6AC-7D7FEAA2B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07D198E-CC55-B559-F1C9-BB4C092191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1791"/>
          <a:stretch>
            <a:fillRect/>
          </a:stretch>
        </p:blipFill>
        <p:spPr>
          <a:xfrm>
            <a:off x="0" y="212653"/>
            <a:ext cx="12192000" cy="664534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152E89-4D28-D8C9-820E-2015AFE7A1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652"/>
            <a:ext cx="10515600" cy="583672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b="1" dirty="0" err="1"/>
              <a:t>求祢引領我的生命</a:t>
            </a:r>
            <a:endParaRPr lang="en-US" sz="7200" b="1" dirty="0"/>
          </a:p>
          <a:p>
            <a:pPr marL="0" indent="0" algn="ctr">
              <a:buNone/>
            </a:pPr>
            <a:r>
              <a:rPr lang="en-US" sz="7200" b="1" dirty="0" err="1"/>
              <a:t>我軟弱無力跨過</a:t>
            </a:r>
            <a:endParaRPr lang="en-US" sz="7200" b="1" dirty="0"/>
          </a:p>
        </p:txBody>
      </p:sp>
    </p:spTree>
    <p:extLst>
      <p:ext uri="{BB962C8B-B14F-4D97-AF65-F5344CB8AC3E}">
        <p14:creationId xmlns:p14="http://schemas.microsoft.com/office/powerpoint/2010/main" val="16073448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FA275-E4E8-DC70-AEE7-D3A144F14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EF51A08-9EC2-AE56-C3B9-D16D66E933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1791"/>
          <a:stretch>
            <a:fillRect/>
          </a:stretch>
        </p:blipFill>
        <p:spPr>
          <a:xfrm>
            <a:off x="0" y="212653"/>
            <a:ext cx="12192000" cy="664534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486B44-E4CA-FC20-D305-E54E051A59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652"/>
            <a:ext cx="10515600" cy="583672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b="1" dirty="0" err="1"/>
              <a:t>但祢應許扶助我</a:t>
            </a:r>
            <a:r>
              <a:rPr lang="en-US" sz="7200" b="1" dirty="0"/>
              <a:t> </a:t>
            </a:r>
            <a:r>
              <a:rPr lang="en-US" sz="7200" b="1" dirty="0" err="1"/>
              <a:t>保護我</a:t>
            </a:r>
            <a:endParaRPr lang="en-US" sz="7200" b="1" dirty="0"/>
          </a:p>
          <a:p>
            <a:pPr marL="0" indent="0" algn="ctr">
              <a:buNone/>
            </a:pPr>
            <a:r>
              <a:rPr lang="en-US" sz="7200" b="1" dirty="0" err="1"/>
              <a:t>在沙漠裡</a:t>
            </a:r>
            <a:r>
              <a:rPr lang="en-US" sz="7200" b="1" dirty="0"/>
              <a:t> </a:t>
            </a:r>
            <a:r>
              <a:rPr lang="en-US" sz="7200" b="1" dirty="0" err="1"/>
              <a:t>祢為我開江河</a:t>
            </a:r>
            <a:endParaRPr lang="en-US" sz="7200" b="1" dirty="0"/>
          </a:p>
        </p:txBody>
      </p:sp>
    </p:spTree>
    <p:extLst>
      <p:ext uri="{BB962C8B-B14F-4D97-AF65-F5344CB8AC3E}">
        <p14:creationId xmlns:p14="http://schemas.microsoft.com/office/powerpoint/2010/main" val="394506213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1392B-C50F-F48E-FA32-43C267A908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10048CE-EB39-B8EE-2A31-736C497A35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1791"/>
          <a:stretch>
            <a:fillRect/>
          </a:stretch>
        </p:blipFill>
        <p:spPr>
          <a:xfrm>
            <a:off x="0" y="212653"/>
            <a:ext cx="12192000" cy="664534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012AAD-D71C-0A4E-E395-F71949A184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652"/>
            <a:ext cx="10515600" cy="583672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b="1" dirty="0" err="1"/>
              <a:t>饒恕我過去的過犯</a:t>
            </a:r>
            <a:endParaRPr lang="en-US" sz="7200" b="1" dirty="0"/>
          </a:p>
          <a:p>
            <a:pPr marL="0" indent="0" algn="ctr">
              <a:buNone/>
            </a:pPr>
            <a:r>
              <a:rPr lang="en-US" sz="7200" b="1" dirty="0" err="1"/>
              <a:t>再讓祢話語藏於我心裡</a:t>
            </a:r>
            <a:endParaRPr lang="en-US" sz="7200" b="1" dirty="0"/>
          </a:p>
        </p:txBody>
      </p:sp>
    </p:spTree>
    <p:extLst>
      <p:ext uri="{BB962C8B-B14F-4D97-AF65-F5344CB8AC3E}">
        <p14:creationId xmlns:p14="http://schemas.microsoft.com/office/powerpoint/2010/main" val="193533988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770AE3-BB3C-1144-E30A-AC4F7C9A4A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49A2C44-4215-4710-3793-30D7E0311D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76" y="198836"/>
            <a:ext cx="12192000" cy="664464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CFC2D20-2467-A7BB-9FF9-9080407EBF6F}"/>
              </a:ext>
            </a:extLst>
          </p:cNvPr>
          <p:cNvSpPr/>
          <p:nvPr/>
        </p:nvSpPr>
        <p:spPr>
          <a:xfrm flipV="1">
            <a:off x="-36576" y="198836"/>
            <a:ext cx="12192000" cy="664087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58000">
                <a:schemeClr val="bg1"/>
              </a:gs>
              <a:gs pos="100000">
                <a:schemeClr val="bg1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88F411-5948-951D-EDE9-2F86A3E3F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2416" y="324003"/>
            <a:ext cx="10515600" cy="583672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b="1" dirty="0" err="1"/>
              <a:t>讓軟弱的手</a:t>
            </a:r>
            <a:r>
              <a:rPr lang="en-US" sz="7200" b="1" dirty="0"/>
              <a:t> </a:t>
            </a:r>
            <a:r>
              <a:rPr lang="en-US" sz="7200" b="1" dirty="0" err="1"/>
              <a:t>變為堅壯</a:t>
            </a:r>
            <a:endParaRPr lang="en-US" sz="7200" b="1" dirty="0"/>
          </a:p>
          <a:p>
            <a:pPr marL="0" indent="0" algn="ctr">
              <a:buNone/>
            </a:pPr>
            <a:r>
              <a:rPr lang="en-US" sz="7200" b="1" dirty="0" err="1"/>
              <a:t>我當剛強重新得力</a:t>
            </a:r>
            <a:r>
              <a:rPr lang="en-US" sz="7200" b="1" dirty="0"/>
              <a:t> </a:t>
            </a:r>
          </a:p>
          <a:p>
            <a:pPr marL="0" indent="0" algn="ctr">
              <a:buNone/>
            </a:pPr>
            <a:r>
              <a:rPr lang="en-US" sz="7200" b="1" dirty="0" err="1"/>
              <a:t>再來祢面前歌唱</a:t>
            </a:r>
            <a:endParaRPr lang="en-US" sz="7200" b="1" dirty="0"/>
          </a:p>
        </p:txBody>
      </p:sp>
    </p:spTree>
    <p:extLst>
      <p:ext uri="{BB962C8B-B14F-4D97-AF65-F5344CB8AC3E}">
        <p14:creationId xmlns:p14="http://schemas.microsoft.com/office/powerpoint/2010/main" val="383996261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5188E-2EC3-2735-CB30-4C621049E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8F80FFF-4A16-E1E3-CD73-A45FAD71D53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1791"/>
          <a:stretch>
            <a:fillRect/>
          </a:stretch>
        </p:blipFill>
        <p:spPr>
          <a:xfrm>
            <a:off x="0" y="212653"/>
            <a:ext cx="12192000" cy="664534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60F77-2F9E-CBC5-2101-48DFF314B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652"/>
            <a:ext cx="10515600" cy="583672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b="1" dirty="0"/>
              <a:t>主 </a:t>
            </a:r>
            <a:r>
              <a:rPr lang="en-US" sz="7200" b="1" dirty="0" err="1"/>
              <a:t>更新我心</a:t>
            </a:r>
            <a:r>
              <a:rPr lang="en-US" sz="7200" b="1" dirty="0"/>
              <a:t> </a:t>
            </a:r>
          </a:p>
          <a:p>
            <a:pPr marL="0" indent="0" algn="ctr">
              <a:buNone/>
            </a:pPr>
            <a:r>
              <a:rPr lang="en-US" sz="7200" b="1" dirty="0" err="1"/>
              <a:t>用祢愛澆灌我靈</a:t>
            </a:r>
            <a:endParaRPr lang="en-US" altLang="zh-TW" sz="7200" b="1" dirty="0"/>
          </a:p>
        </p:txBody>
      </p:sp>
    </p:spTree>
    <p:extLst>
      <p:ext uri="{BB962C8B-B14F-4D97-AF65-F5344CB8AC3E}">
        <p14:creationId xmlns:p14="http://schemas.microsoft.com/office/powerpoint/2010/main" val="25317936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25FAB6-3BB9-31DA-4706-170C5C7F1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18C0C97-CEAE-3E94-7209-515B05E0812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1791"/>
          <a:stretch>
            <a:fillRect/>
          </a:stretch>
        </p:blipFill>
        <p:spPr>
          <a:xfrm>
            <a:off x="0" y="212653"/>
            <a:ext cx="12192000" cy="664534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CF846A-4681-47CC-E816-DAC92E3AFB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652"/>
            <a:ext cx="10515600" cy="583672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b="1" dirty="0" err="1"/>
              <a:t>讓我能每天讚美祢名</a:t>
            </a:r>
            <a:endParaRPr lang="en-US" sz="7200" b="1" dirty="0"/>
          </a:p>
          <a:p>
            <a:pPr marL="0" indent="0" algn="ctr">
              <a:buNone/>
            </a:pPr>
            <a:r>
              <a:rPr lang="en-US" sz="7200" b="1" dirty="0" err="1"/>
              <a:t>再令我更新得復興</a:t>
            </a:r>
            <a:endParaRPr lang="en-US" sz="7200" b="1" dirty="0"/>
          </a:p>
        </p:txBody>
      </p:sp>
    </p:spTree>
    <p:extLst>
      <p:ext uri="{BB962C8B-B14F-4D97-AF65-F5344CB8AC3E}">
        <p14:creationId xmlns:p14="http://schemas.microsoft.com/office/powerpoint/2010/main" val="570584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FBFC750-7F5A-8B8C-1D51-648A68DE841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4000"/>
          <a:stretch>
            <a:fillRect/>
          </a:stretch>
        </p:blipFill>
        <p:spPr>
          <a:xfrm>
            <a:off x="1" y="-1"/>
            <a:ext cx="12191999" cy="68580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4B1BC27-56ED-37C3-6799-1D05FB6822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12192000" cy="448056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DE7492F-8A86-7373-8FF0-D808378564EF}"/>
              </a:ext>
            </a:extLst>
          </p:cNvPr>
          <p:cNvSpPr>
            <a:spLocks noGrp="1"/>
          </p:cNvSpPr>
          <p:nvPr/>
        </p:nvSpPr>
        <p:spPr>
          <a:xfrm>
            <a:off x="1" y="425178"/>
            <a:ext cx="12192000" cy="1213295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8800" b="1" dirty="0">
                <a:latin typeface="DengXian" panose="02010600030101010101" pitchFamily="2" charset="-122"/>
                <a:ea typeface="DengXian" panose="02010600030101010101" pitchFamily="2" charset="-122"/>
                <a:cs typeface="+mn-cs"/>
              </a:rPr>
              <a:t>【</a:t>
            </a:r>
            <a:r>
              <a:rPr lang="zh-TW" altLang="en-US" sz="8800" b="1" dirty="0">
                <a:latin typeface="DengXian" panose="02010600030101010101" pitchFamily="2" charset="-122"/>
                <a:ea typeface="DengXian" panose="02010600030101010101" pitchFamily="2" charset="-122"/>
                <a:cs typeface="+mn-cs"/>
              </a:rPr>
              <a:t>我們的神</a:t>
            </a:r>
            <a:r>
              <a:rPr lang="en-US" altLang="zh-TW" sz="8800" b="1" dirty="0">
                <a:latin typeface="DengXian" panose="02010600030101010101" pitchFamily="2" charset="-122"/>
                <a:ea typeface="DengXian" panose="02010600030101010101" pitchFamily="2" charset="-122"/>
                <a:cs typeface="+mn-cs"/>
              </a:rPr>
              <a:t>】</a:t>
            </a:r>
            <a:endParaRPr lang="en-US" sz="8800" b="1" dirty="0">
              <a:latin typeface="DengXian" panose="02010600030101010101" pitchFamily="2" charset="-122"/>
              <a:ea typeface="DengXian" panose="02010600030101010101" pitchFamily="2" charset="-122"/>
              <a:cs typeface="+mn-cs"/>
            </a:endParaRP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5942A7D0-42FF-6A08-3F85-5A9EE411DF0A}"/>
              </a:ext>
            </a:extLst>
          </p:cNvPr>
          <p:cNvSpPr txBox="1"/>
          <p:nvPr/>
        </p:nvSpPr>
        <p:spPr>
          <a:xfrm>
            <a:off x="0" y="1601402"/>
            <a:ext cx="12192000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11213" defTabSz="914400">
              <a:lnSpc>
                <a:spcPct val="90000"/>
              </a:lnSpc>
              <a:spcAft>
                <a:spcPts val="600"/>
              </a:spcAft>
            </a:pPr>
            <a:r>
              <a:rPr lang="zh-TW" altLang="en-US" sz="4000" b="1" dirty="0"/>
              <a:t>詩集：</a:t>
            </a:r>
            <a:r>
              <a:rPr lang="en-US" altLang="zh-HK" sz="4000" b="1" dirty="0"/>
              <a:t>《</a:t>
            </a:r>
            <a:r>
              <a:rPr lang="zh-HK" altLang="en-US" sz="4000" b="1" dirty="0"/>
              <a:t>讚美</a:t>
            </a:r>
            <a:r>
              <a:rPr lang="zh-TW" altLang="en-US" sz="4000" b="1" dirty="0"/>
              <a:t>中信心不斷升起</a:t>
            </a:r>
            <a:r>
              <a:rPr lang="en-US" sz="4000" b="1" dirty="0"/>
              <a:t>》</a:t>
            </a:r>
            <a:endParaRPr lang="en-US" altLang="zh-TW" sz="4000" b="1" dirty="0"/>
          </a:p>
          <a:p>
            <a:pPr marL="811213" defTabSz="914400">
              <a:lnSpc>
                <a:spcPct val="90000"/>
              </a:lnSpc>
              <a:spcAft>
                <a:spcPts val="600"/>
              </a:spcAft>
            </a:pPr>
            <a:r>
              <a:rPr lang="zh-TW" altLang="en-US" sz="4000" b="1" dirty="0"/>
              <a:t>版權：讚美之泉</a:t>
            </a:r>
          </a:p>
        </p:txBody>
      </p:sp>
    </p:spTree>
    <p:extLst>
      <p:ext uri="{BB962C8B-B14F-4D97-AF65-F5344CB8AC3E}">
        <p14:creationId xmlns:p14="http://schemas.microsoft.com/office/powerpoint/2010/main" val="54151158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D97EB-15DA-E45D-72C0-6B98E3A1AA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A780C36-3689-BCE8-93FC-DFF63B22BE6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1791"/>
          <a:stretch>
            <a:fillRect/>
          </a:stretch>
        </p:blipFill>
        <p:spPr>
          <a:xfrm>
            <a:off x="0" y="212653"/>
            <a:ext cx="12192000" cy="664534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4255F1-E217-FF7B-D4EE-9ACA66D0BD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652"/>
            <a:ext cx="10515600" cy="583672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b="1" dirty="0" err="1"/>
              <a:t>求主聽我禱告</a:t>
            </a:r>
            <a:r>
              <a:rPr lang="en-US" sz="7200" b="1" dirty="0"/>
              <a:t> </a:t>
            </a:r>
          </a:p>
          <a:p>
            <a:pPr marL="0" indent="0" algn="ctr">
              <a:buNone/>
            </a:pPr>
            <a:r>
              <a:rPr lang="en-US" sz="7200" b="1" dirty="0" err="1"/>
              <a:t>用祢話語引導我心</a:t>
            </a:r>
            <a:endParaRPr lang="en-US" sz="7200" b="1" dirty="0"/>
          </a:p>
        </p:txBody>
      </p:sp>
    </p:spTree>
    <p:extLst>
      <p:ext uri="{BB962C8B-B14F-4D97-AF65-F5344CB8AC3E}">
        <p14:creationId xmlns:p14="http://schemas.microsoft.com/office/powerpoint/2010/main" val="405962539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901FBE-6A51-86C9-E8DC-0DAAFC1FF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3681C6E-1E7F-277A-15E1-0B3E2B430E5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1791"/>
          <a:stretch>
            <a:fillRect/>
          </a:stretch>
        </p:blipFill>
        <p:spPr>
          <a:xfrm>
            <a:off x="0" y="212653"/>
            <a:ext cx="12192000" cy="664534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FBCAF7-33AD-1BF8-8A4F-F2A0D21D91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652"/>
            <a:ext cx="10515600" cy="583672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b="1" dirty="0" err="1"/>
              <a:t>讓我體恤祢心意</a:t>
            </a:r>
            <a:r>
              <a:rPr lang="en-US" sz="7200" b="1" dirty="0"/>
              <a:t> </a:t>
            </a:r>
          </a:p>
          <a:p>
            <a:pPr marL="0" indent="0" algn="ctr">
              <a:buNone/>
            </a:pPr>
            <a:r>
              <a:rPr lang="en-US" sz="7200" b="1" dirty="0" err="1"/>
              <a:t>賜我力量誇勝</a:t>
            </a:r>
            <a:endParaRPr lang="en-US" sz="7200" b="1" dirty="0"/>
          </a:p>
        </p:txBody>
      </p:sp>
    </p:spTree>
    <p:extLst>
      <p:ext uri="{BB962C8B-B14F-4D97-AF65-F5344CB8AC3E}">
        <p14:creationId xmlns:p14="http://schemas.microsoft.com/office/powerpoint/2010/main" val="403063967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56C5B-8BA7-B162-11A5-FEFE403D9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8608C3A-0700-BC29-D20E-DE45DCAF137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1791"/>
          <a:stretch>
            <a:fillRect/>
          </a:stretch>
        </p:blipFill>
        <p:spPr>
          <a:xfrm>
            <a:off x="0" y="212653"/>
            <a:ext cx="12192000" cy="664534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A70AB9-03F7-C804-58C0-0268FA86AA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652"/>
            <a:ext cx="10515600" cy="583672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b="1" dirty="0" err="1"/>
              <a:t>沒有祢愛不能改變</a:t>
            </a:r>
            <a:endParaRPr lang="en-US" sz="7200" b="1" dirty="0"/>
          </a:p>
        </p:txBody>
      </p:sp>
    </p:spTree>
    <p:extLst>
      <p:ext uri="{BB962C8B-B14F-4D97-AF65-F5344CB8AC3E}">
        <p14:creationId xmlns:p14="http://schemas.microsoft.com/office/powerpoint/2010/main" val="349843264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421FA-1652-32F4-0AA4-5EC3237A4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DF106D5-0044-027D-76D4-74D4FD28CF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1791"/>
          <a:stretch>
            <a:fillRect/>
          </a:stretch>
        </p:blipFill>
        <p:spPr>
          <a:xfrm>
            <a:off x="0" y="212653"/>
            <a:ext cx="12192000" cy="664534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7D9334-2238-37CD-9DC7-54AD2A0794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652"/>
            <a:ext cx="10515600" cy="583672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b="1" dirty="0" err="1"/>
              <a:t>求祢引領我的生命</a:t>
            </a:r>
            <a:endParaRPr lang="en-US" sz="7200" b="1" dirty="0"/>
          </a:p>
          <a:p>
            <a:pPr marL="0" indent="0" algn="ctr">
              <a:buNone/>
            </a:pPr>
            <a:r>
              <a:rPr lang="en-US" sz="7200" b="1" dirty="0" err="1"/>
              <a:t>我軟弱無力跨過</a:t>
            </a:r>
            <a:endParaRPr lang="en-US" sz="7200" b="1" dirty="0"/>
          </a:p>
        </p:txBody>
      </p:sp>
    </p:spTree>
    <p:extLst>
      <p:ext uri="{BB962C8B-B14F-4D97-AF65-F5344CB8AC3E}">
        <p14:creationId xmlns:p14="http://schemas.microsoft.com/office/powerpoint/2010/main" val="157759505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F1A245-C3A6-670C-BB31-98B9452FC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6E96407-7505-4C97-210C-10FCC053270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1791"/>
          <a:stretch>
            <a:fillRect/>
          </a:stretch>
        </p:blipFill>
        <p:spPr>
          <a:xfrm>
            <a:off x="0" y="212653"/>
            <a:ext cx="12192000" cy="664534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04C9EF-8EC4-8534-E172-112D830CD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652"/>
            <a:ext cx="10515600" cy="583672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b="1" dirty="0" err="1"/>
              <a:t>但祢應許扶助我</a:t>
            </a:r>
            <a:r>
              <a:rPr lang="en-US" sz="7200" b="1" dirty="0"/>
              <a:t> </a:t>
            </a:r>
            <a:r>
              <a:rPr lang="en-US" sz="7200" b="1" dirty="0" err="1"/>
              <a:t>保護我</a:t>
            </a:r>
            <a:endParaRPr lang="en-US" sz="7200" b="1" dirty="0"/>
          </a:p>
          <a:p>
            <a:pPr marL="0" indent="0" algn="ctr">
              <a:buNone/>
            </a:pPr>
            <a:r>
              <a:rPr lang="en-US" sz="7200" b="1" dirty="0" err="1"/>
              <a:t>在沙漠裡</a:t>
            </a:r>
            <a:r>
              <a:rPr lang="en-US" sz="7200" b="1" dirty="0"/>
              <a:t> </a:t>
            </a:r>
            <a:r>
              <a:rPr lang="en-US" sz="7200" b="1" dirty="0" err="1"/>
              <a:t>祢為我開江河</a:t>
            </a:r>
            <a:endParaRPr lang="en-US" sz="7200" b="1" dirty="0"/>
          </a:p>
        </p:txBody>
      </p:sp>
    </p:spTree>
    <p:extLst>
      <p:ext uri="{BB962C8B-B14F-4D97-AF65-F5344CB8AC3E}">
        <p14:creationId xmlns:p14="http://schemas.microsoft.com/office/powerpoint/2010/main" val="31305292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438E3-5335-3906-C53F-E90D21291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C33E0D2-CE3D-1CC6-A48F-0E17BEFE30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1791"/>
          <a:stretch>
            <a:fillRect/>
          </a:stretch>
        </p:blipFill>
        <p:spPr>
          <a:xfrm>
            <a:off x="0" y="212653"/>
            <a:ext cx="12192000" cy="664534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FEF6AD-9A7D-9299-298B-A3E2BC0D3F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652"/>
            <a:ext cx="10515600" cy="583672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b="1" dirty="0" err="1"/>
              <a:t>饒恕我過去的過犯</a:t>
            </a:r>
            <a:endParaRPr lang="en-US" sz="7200" b="1" dirty="0"/>
          </a:p>
          <a:p>
            <a:pPr marL="0" indent="0" algn="ctr">
              <a:buNone/>
            </a:pPr>
            <a:r>
              <a:rPr lang="en-US" sz="7200" b="1" dirty="0" err="1"/>
              <a:t>再讓祢話語藏於我心裡</a:t>
            </a:r>
            <a:endParaRPr lang="en-US" sz="7200" b="1" dirty="0"/>
          </a:p>
        </p:txBody>
      </p:sp>
    </p:spTree>
    <p:extLst>
      <p:ext uri="{BB962C8B-B14F-4D97-AF65-F5344CB8AC3E}">
        <p14:creationId xmlns:p14="http://schemas.microsoft.com/office/powerpoint/2010/main" val="86571266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EAF52-362F-33DF-7532-B80FD665F1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F786E08-8822-BFCC-959C-1740046627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7124"/>
            <a:ext cx="12192000" cy="664464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476B4BA-C410-0609-3E4A-81FFB1545F3F}"/>
              </a:ext>
            </a:extLst>
          </p:cNvPr>
          <p:cNvSpPr/>
          <p:nvPr/>
        </p:nvSpPr>
        <p:spPr>
          <a:xfrm flipV="1">
            <a:off x="36576" y="-1"/>
            <a:ext cx="12192000" cy="664087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58000">
                <a:schemeClr val="bg1"/>
              </a:gs>
              <a:gs pos="100000">
                <a:schemeClr val="bg1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3DE452-2974-26DE-AD18-1A0742C443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0704" y="506883"/>
            <a:ext cx="10515600" cy="583672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b="1" dirty="0" err="1"/>
              <a:t>讓軟弱的手</a:t>
            </a:r>
            <a:r>
              <a:rPr lang="en-US" sz="7200" b="1" dirty="0"/>
              <a:t> </a:t>
            </a:r>
            <a:r>
              <a:rPr lang="en-US" sz="7200" b="1" dirty="0" err="1"/>
              <a:t>變為堅壯</a:t>
            </a:r>
            <a:endParaRPr lang="en-US" sz="7200" b="1" dirty="0"/>
          </a:p>
          <a:p>
            <a:pPr marL="0" indent="0" algn="ctr">
              <a:buNone/>
            </a:pPr>
            <a:r>
              <a:rPr lang="en-US" sz="7200" b="1" dirty="0" err="1"/>
              <a:t>我當剛強重新得力</a:t>
            </a:r>
            <a:r>
              <a:rPr lang="en-US" sz="7200" b="1" dirty="0"/>
              <a:t> </a:t>
            </a:r>
          </a:p>
          <a:p>
            <a:pPr marL="0" indent="0" algn="ctr">
              <a:buNone/>
            </a:pPr>
            <a:r>
              <a:rPr lang="en-US" sz="7200" b="1" dirty="0" err="1"/>
              <a:t>再來祢面前歌唱</a:t>
            </a:r>
            <a:endParaRPr lang="en-US" sz="7200" b="1" dirty="0"/>
          </a:p>
        </p:txBody>
      </p:sp>
    </p:spTree>
    <p:extLst>
      <p:ext uri="{BB962C8B-B14F-4D97-AF65-F5344CB8AC3E}">
        <p14:creationId xmlns:p14="http://schemas.microsoft.com/office/powerpoint/2010/main" val="315078141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04940-A9E2-7EB7-DA4A-638564C2E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248EF39-F6F3-04FF-6793-CC6E16E65DF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1791"/>
          <a:stretch>
            <a:fillRect/>
          </a:stretch>
        </p:blipFill>
        <p:spPr>
          <a:xfrm>
            <a:off x="0" y="212653"/>
            <a:ext cx="12192000" cy="664534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9240F6-C6D0-D82B-28BA-4865EC4B5C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652"/>
            <a:ext cx="10515600" cy="583672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b="1" dirty="0" err="1"/>
              <a:t>求祢引領我的生命</a:t>
            </a:r>
            <a:endParaRPr lang="en-US" sz="7200" b="1" dirty="0"/>
          </a:p>
          <a:p>
            <a:pPr marL="0" indent="0" algn="ctr">
              <a:buNone/>
            </a:pPr>
            <a:r>
              <a:rPr lang="en-US" sz="7200" b="1" dirty="0" err="1"/>
              <a:t>我軟弱無力跨過</a:t>
            </a:r>
            <a:endParaRPr lang="en-US" sz="7200" b="1" dirty="0"/>
          </a:p>
        </p:txBody>
      </p:sp>
    </p:spTree>
    <p:extLst>
      <p:ext uri="{BB962C8B-B14F-4D97-AF65-F5344CB8AC3E}">
        <p14:creationId xmlns:p14="http://schemas.microsoft.com/office/powerpoint/2010/main" val="302842893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24FE4-7EF1-7299-3457-EC2B24630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FFA3A4F-AC3A-9AB5-4B40-7820FF7F167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1791"/>
          <a:stretch>
            <a:fillRect/>
          </a:stretch>
        </p:blipFill>
        <p:spPr>
          <a:xfrm>
            <a:off x="0" y="212653"/>
            <a:ext cx="12192000" cy="664534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056E9F-CA12-05AC-80E9-CE1DC072A2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652"/>
            <a:ext cx="10515600" cy="583672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b="1" dirty="0" err="1"/>
              <a:t>但祢應許扶助我</a:t>
            </a:r>
            <a:r>
              <a:rPr lang="en-US" sz="7200" b="1" dirty="0"/>
              <a:t> </a:t>
            </a:r>
            <a:r>
              <a:rPr lang="en-US" sz="7200" b="1" dirty="0" err="1"/>
              <a:t>保護我</a:t>
            </a:r>
            <a:endParaRPr lang="en-US" sz="7200" b="1" dirty="0"/>
          </a:p>
          <a:p>
            <a:pPr marL="0" indent="0" algn="ctr">
              <a:buNone/>
            </a:pPr>
            <a:r>
              <a:rPr lang="en-US" sz="7200" b="1" dirty="0" err="1"/>
              <a:t>在沙漠裡</a:t>
            </a:r>
            <a:r>
              <a:rPr lang="en-US" sz="7200" b="1" dirty="0"/>
              <a:t> </a:t>
            </a:r>
            <a:r>
              <a:rPr lang="en-US" sz="7200" b="1" dirty="0" err="1"/>
              <a:t>祢為我開江河</a:t>
            </a:r>
            <a:endParaRPr lang="en-US" sz="7200" b="1" dirty="0"/>
          </a:p>
        </p:txBody>
      </p:sp>
    </p:spTree>
    <p:extLst>
      <p:ext uri="{BB962C8B-B14F-4D97-AF65-F5344CB8AC3E}">
        <p14:creationId xmlns:p14="http://schemas.microsoft.com/office/powerpoint/2010/main" val="33781382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A2512-6845-8535-5359-0F18BC7BB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C05D80D-D69A-CC46-47E6-E8D241DA21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1791"/>
          <a:stretch>
            <a:fillRect/>
          </a:stretch>
        </p:blipFill>
        <p:spPr>
          <a:xfrm>
            <a:off x="0" y="212653"/>
            <a:ext cx="12192000" cy="664534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6C67BE-EB4F-EF85-6E11-C74EDDEBB2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652"/>
            <a:ext cx="10515600" cy="583672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b="1" dirty="0" err="1"/>
              <a:t>饒恕我過去的過犯</a:t>
            </a:r>
            <a:endParaRPr lang="en-US" sz="7200" b="1" dirty="0"/>
          </a:p>
          <a:p>
            <a:pPr marL="0" indent="0" algn="ctr">
              <a:buNone/>
            </a:pPr>
            <a:r>
              <a:rPr lang="en-US" sz="7200" b="1" dirty="0" err="1"/>
              <a:t>再讓祢話語藏於我心裡</a:t>
            </a:r>
            <a:endParaRPr lang="en-US" sz="7200" b="1" dirty="0"/>
          </a:p>
        </p:txBody>
      </p:sp>
    </p:spTree>
    <p:extLst>
      <p:ext uri="{BB962C8B-B14F-4D97-AF65-F5344CB8AC3E}">
        <p14:creationId xmlns:p14="http://schemas.microsoft.com/office/powerpoint/2010/main" val="2950884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5CD9D-73FA-3AEA-B150-13D339152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4E71D34-59F1-9E68-EBDE-84E39FE53C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4000"/>
          <a:stretch>
            <a:fillRect/>
          </a:stretch>
        </p:blipFill>
        <p:spPr>
          <a:xfrm>
            <a:off x="1" y="-1"/>
            <a:ext cx="12191999" cy="68580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BF12071-0157-1FC0-4066-C050297250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35567"/>
            <a:ext cx="12192000" cy="4480560"/>
          </a:xfrm>
          <a:prstGeom prst="rect">
            <a:avLst/>
          </a:prstGeom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2D50634B-00EF-DF0E-F72C-51B48BA6A0A8}"/>
              </a:ext>
            </a:extLst>
          </p:cNvPr>
          <p:cNvSpPr txBox="1"/>
          <p:nvPr/>
        </p:nvSpPr>
        <p:spPr>
          <a:xfrm>
            <a:off x="128016" y="159337"/>
            <a:ext cx="12063983" cy="33206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8800" b="1" dirty="0" err="1">
                <a:latin typeface="DengXian" panose="02010600030101010101" pitchFamily="2" charset="-122"/>
                <a:ea typeface="DengXian" panose="02010600030101010101" pitchFamily="2" charset="-122"/>
              </a:rPr>
              <a:t>諸天說述，神榮耀璀璨</a:t>
            </a:r>
            <a:r>
              <a:rPr lang="en-US" sz="8800" b="1" dirty="0">
                <a:latin typeface="DengXian" panose="02010600030101010101" pitchFamily="2" charset="-122"/>
                <a:ea typeface="DengXian" panose="02010600030101010101" pitchFamily="2" charset="-122"/>
              </a:rPr>
              <a:t>，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8800" b="1" dirty="0" err="1">
                <a:latin typeface="DengXian" panose="02010600030101010101" pitchFamily="2" charset="-122"/>
                <a:ea typeface="DengXian" panose="02010600030101010101" pitchFamily="2" charset="-122"/>
              </a:rPr>
              <a:t>造物奇妙，讓蒼生驚嘆</a:t>
            </a:r>
            <a:r>
              <a:rPr lang="en-US" sz="8800" b="1" dirty="0">
                <a:latin typeface="DengXian" panose="02010600030101010101" pitchFamily="2" charset="-122"/>
                <a:ea typeface="DengXian" panose="02010600030101010101" pitchFamily="2" charset="-122"/>
              </a:rPr>
              <a:t>，</a:t>
            </a:r>
            <a:endParaRPr lang="en-US" altLang="zh-TW" sz="8800" b="1" dirty="0"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5908285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CA772-811F-CD84-10A5-ACC813DB79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66791D8-B3CC-4736-A339-0D2A6C5F02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76" y="198836"/>
            <a:ext cx="12192000" cy="664464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9F3B308-3643-49C4-FF1B-8D34CF5DF3EA}"/>
              </a:ext>
            </a:extLst>
          </p:cNvPr>
          <p:cNvSpPr/>
          <p:nvPr/>
        </p:nvSpPr>
        <p:spPr>
          <a:xfrm flipV="1">
            <a:off x="-36576" y="198836"/>
            <a:ext cx="12192000" cy="664087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58000">
                <a:schemeClr val="bg1"/>
              </a:gs>
              <a:gs pos="100000">
                <a:schemeClr val="bg1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E9AA7-00A7-8ADA-9444-375E6DBEC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2416" y="324003"/>
            <a:ext cx="10515600" cy="583672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b="1" dirty="0" err="1"/>
              <a:t>讓軟弱的手</a:t>
            </a:r>
            <a:r>
              <a:rPr lang="en-US" sz="7200" b="1" dirty="0"/>
              <a:t> </a:t>
            </a:r>
            <a:r>
              <a:rPr lang="en-US" sz="7200" b="1" dirty="0" err="1"/>
              <a:t>變為堅壯</a:t>
            </a:r>
            <a:endParaRPr lang="en-US" sz="7200" b="1" dirty="0"/>
          </a:p>
          <a:p>
            <a:pPr marL="0" indent="0" algn="ctr">
              <a:buNone/>
            </a:pPr>
            <a:r>
              <a:rPr lang="en-US" sz="7200" b="1" dirty="0" err="1"/>
              <a:t>我當剛強重新得力</a:t>
            </a:r>
            <a:r>
              <a:rPr lang="en-US" sz="7200" b="1" dirty="0"/>
              <a:t> </a:t>
            </a:r>
          </a:p>
          <a:p>
            <a:pPr marL="0" indent="0" algn="ctr">
              <a:buNone/>
            </a:pPr>
            <a:r>
              <a:rPr lang="en-US" sz="7200" b="1" dirty="0" err="1"/>
              <a:t>再來祢面前歌唱</a:t>
            </a:r>
            <a:endParaRPr lang="en-US" sz="7200" b="1" dirty="0"/>
          </a:p>
        </p:txBody>
      </p:sp>
    </p:spTree>
    <p:extLst>
      <p:ext uri="{BB962C8B-B14F-4D97-AF65-F5344CB8AC3E}">
        <p14:creationId xmlns:p14="http://schemas.microsoft.com/office/powerpoint/2010/main" val="332384606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134AEF-5AF3-EC61-3164-36D05DC750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030"/>
            <a:ext cx="10515600" cy="59369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5400" b="1" dirty="0"/>
              <a:t>我把彩虹放在雲中，這就是我與地立約的記號了。我使雲遮地的時候，會有彩虹出現在雲中，我就記念我與你們，以及各樣有血肉的生物所立的約。</a:t>
            </a:r>
            <a:r>
              <a:rPr lang="en-US" altLang="zh-TW" sz="5400" b="1" dirty="0"/>
              <a:t>                                    </a:t>
            </a:r>
          </a:p>
          <a:p>
            <a:pPr marL="0" indent="0">
              <a:buNone/>
            </a:pPr>
            <a:r>
              <a:rPr lang="en-US" altLang="zh-TW" sz="5400" b="1" dirty="0"/>
              <a:t>                                                      </a:t>
            </a:r>
            <a:r>
              <a:rPr lang="zh-TW" altLang="en-US" sz="4400" b="1" dirty="0"/>
              <a:t>創</a:t>
            </a:r>
            <a:r>
              <a:rPr lang="zh-HK" altLang="en-US" sz="4400" b="1" dirty="0"/>
              <a:t> </a:t>
            </a:r>
            <a:r>
              <a:rPr lang="en-US" altLang="zh-HK" sz="4400" b="1" dirty="0"/>
              <a:t>9: 13-15</a:t>
            </a:r>
            <a:endParaRPr lang="en-US" altLang="zh-TW" sz="5400" b="1" dirty="0"/>
          </a:p>
          <a:p>
            <a:pPr marL="0" indent="0">
              <a:buNone/>
            </a:pP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7638012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3B53E1-4E22-235A-F072-28571C582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B33C93-1B80-D78E-1FBB-ABB0ECEA9E2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569" r="11028"/>
          <a:stretch>
            <a:fillRect/>
          </a:stretch>
        </p:blipFill>
        <p:spPr>
          <a:xfrm>
            <a:off x="4234815" y="10"/>
            <a:ext cx="7957187" cy="6857990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1E2E65E-5FFF-7487-2394-9D41786FC7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001" y="1441323"/>
            <a:ext cx="4544446" cy="3207258"/>
          </a:xfrm>
        </p:spPr>
        <p:txBody>
          <a:bodyPr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zh-TW" sz="8600">
                <a:latin typeface="+mn-ea"/>
              </a:rPr>
              <a:t>【</a:t>
            </a:r>
            <a:r>
              <a:rPr lang="zh-TW" altLang="en-US" sz="8600">
                <a:latin typeface="Yu Gothic UI" panose="020B0500000000000000" pitchFamily="34" charset="-128"/>
                <a:ea typeface="Yu Gothic UI" panose="020B0500000000000000" pitchFamily="34" charset="-128"/>
              </a:rPr>
              <a:t>祂</a:t>
            </a:r>
            <a:r>
              <a:rPr lang="en-US" altLang="zh-TW" sz="8600">
                <a:latin typeface="+mn-ea"/>
              </a:rPr>
              <a:t>】</a:t>
            </a:r>
            <a:r>
              <a:rPr lang="zh-TW" altLang="en-US" sz="8600">
                <a:latin typeface="+mn-ea"/>
              </a:rPr>
              <a:t> </a:t>
            </a:r>
            <a:endParaRPr lang="en-US" altLang="zh-TW" sz="8600">
              <a:latin typeface="+mn-ea"/>
            </a:endParaRPr>
          </a:p>
          <a:p>
            <a:pPr marL="0" indent="0">
              <a:buNone/>
            </a:pPr>
            <a:r>
              <a:rPr lang="en-US" sz="3200">
                <a:latin typeface="+mn-ea"/>
              </a:rPr>
              <a:t>曲 </a:t>
            </a:r>
            <a:r>
              <a:rPr lang="zh-TW" altLang="en-US" sz="3200">
                <a:latin typeface="+mn-ea"/>
              </a:rPr>
              <a:t>：</a:t>
            </a:r>
            <a:r>
              <a:rPr lang="en-US" sz="3200">
                <a:latin typeface="+mn-ea"/>
              </a:rPr>
              <a:t> He </a:t>
            </a:r>
          </a:p>
          <a:p>
            <a:pPr marL="0" indent="0">
              <a:buNone/>
            </a:pPr>
            <a:r>
              <a:rPr lang="en-US" sz="3200">
                <a:latin typeface="+mn-ea"/>
              </a:rPr>
              <a:t>原曲: Jack Richards </a:t>
            </a:r>
          </a:p>
          <a:p>
            <a:pPr marL="0" indent="0">
              <a:buNone/>
            </a:pPr>
            <a:r>
              <a:rPr lang="en-US" sz="3200">
                <a:latin typeface="+mn-ea"/>
              </a:rPr>
              <a:t>原詞: Richard </a:t>
            </a:r>
            <a:r>
              <a:rPr lang="en-US" sz="3600">
                <a:latin typeface="+mn-ea"/>
              </a:rPr>
              <a:t>Mullan</a:t>
            </a:r>
            <a:r>
              <a:rPr lang="en-US" sz="3200">
                <a:latin typeface="+mn-ea"/>
              </a:rPr>
              <a:t> </a:t>
            </a:r>
          </a:p>
          <a:p>
            <a:pPr marL="0" indent="0">
              <a:buNone/>
            </a:pPr>
            <a:r>
              <a:rPr lang="en-US" sz="3200">
                <a:latin typeface="+mn-ea"/>
              </a:rPr>
              <a:t>粵譯: 甄燕鳴, 三吉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9789196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137F197-6A84-D091-16FD-7FFB23AFFE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F587BC9-2787-0123-4969-B4F2C1FCBF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448056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1D02882-5ECB-7075-2348-980F217298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168" y="448574"/>
            <a:ext cx="11795760" cy="5728389"/>
          </a:xfrm>
        </p:spPr>
        <p:txBody>
          <a:bodyPr>
            <a:normAutofit/>
          </a:bodyPr>
          <a:lstStyle/>
          <a:p>
            <a:pPr marL="0" indent="0" algn="ctr">
              <a:lnSpc>
                <a:spcPts val="7300"/>
              </a:lnSpc>
              <a:spcBef>
                <a:spcPts val="600"/>
              </a:spcBef>
              <a:buNone/>
            </a:pPr>
            <a:r>
              <a:rPr lang="en-US" sz="7200" b="1" dirty="0" err="1">
                <a:latin typeface="+mj-ea"/>
                <a:ea typeface="+mj-ea"/>
              </a:rPr>
              <a:t>聽到祂的話</a:t>
            </a:r>
            <a:r>
              <a:rPr lang="en-US" sz="7200" b="1" dirty="0">
                <a:latin typeface="+mj-ea"/>
                <a:ea typeface="+mj-ea"/>
              </a:rPr>
              <a:t>  </a:t>
            </a:r>
            <a:r>
              <a:rPr lang="en-US" sz="7200" b="1" dirty="0" err="1">
                <a:latin typeface="+mj-ea"/>
                <a:ea typeface="+mj-ea"/>
              </a:rPr>
              <a:t>驟見風靜浪平</a:t>
            </a:r>
            <a:r>
              <a:rPr lang="en-US" sz="7200" b="1" dirty="0">
                <a:latin typeface="+mj-ea"/>
                <a:ea typeface="+mj-ea"/>
              </a:rPr>
              <a:t>,</a:t>
            </a:r>
            <a:r>
              <a:rPr lang="en-US" dirty="0">
                <a:latin typeface="+mj-ea"/>
                <a:ea typeface="+mj-ea"/>
              </a:rPr>
              <a:t> </a:t>
            </a:r>
            <a:r>
              <a:rPr lang="en-US" sz="7200" b="1" dirty="0" err="1">
                <a:latin typeface="+mj-ea"/>
                <a:ea typeface="+mj-ea"/>
              </a:rPr>
              <a:t>各按祂牽動合奏交響曲聲</a:t>
            </a:r>
            <a:r>
              <a:rPr lang="en-US" sz="7200" b="1" dirty="0">
                <a:latin typeface="+mj-ea"/>
                <a:ea typeface="+mj-ea"/>
              </a:rPr>
              <a:t>.</a:t>
            </a:r>
            <a:r>
              <a:rPr lang="zh-TW" altLang="en-US" sz="7200" b="1" dirty="0">
                <a:latin typeface="+mj-ea"/>
                <a:ea typeface="+mj-ea"/>
              </a:rPr>
              <a:t> </a:t>
            </a:r>
            <a:endParaRPr lang="en-US" sz="72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72220301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958D8F-B4A6-CE28-6423-9B2812FA4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BF5E1D1-269F-1FF1-BC53-0F16121316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E8FCD20-48C4-D136-A5BF-159FA34346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448056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DEBE5E6-3D08-5203-6815-9831E707D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168" y="448574"/>
            <a:ext cx="11795760" cy="5728389"/>
          </a:xfrm>
        </p:spPr>
        <p:txBody>
          <a:bodyPr>
            <a:normAutofit/>
          </a:bodyPr>
          <a:lstStyle/>
          <a:p>
            <a:pPr marL="0" indent="0" algn="ctr">
              <a:lnSpc>
                <a:spcPts val="7300"/>
              </a:lnSpc>
              <a:spcBef>
                <a:spcPts val="600"/>
              </a:spcBef>
              <a:buNone/>
            </a:pPr>
            <a:r>
              <a:rPr lang="en-US" sz="7200" b="1" dirty="0" err="1">
                <a:latin typeface="+mj-ea"/>
                <a:ea typeface="+mj-ea"/>
              </a:rPr>
              <a:t>看眾星閃爍</a:t>
            </a:r>
            <a:r>
              <a:rPr lang="en-US" sz="7200" b="1" dirty="0">
                <a:latin typeface="+mj-ea"/>
                <a:ea typeface="+mj-ea"/>
              </a:rPr>
              <a:t>  </a:t>
            </a:r>
            <a:r>
              <a:rPr lang="en-US" sz="7200" b="1" dirty="0" err="1">
                <a:latin typeface="+mj-ea"/>
                <a:ea typeface="+mj-ea"/>
              </a:rPr>
              <a:t>靠祂燃亮晚間</a:t>
            </a:r>
            <a:r>
              <a:rPr lang="en-US" sz="7200" b="1" dirty="0">
                <a:latin typeface="+mj-ea"/>
                <a:ea typeface="+mj-ea"/>
              </a:rPr>
              <a:t>,</a:t>
            </a:r>
          </a:p>
          <a:p>
            <a:pPr marL="0" indent="0" algn="ctr">
              <a:lnSpc>
                <a:spcPts val="7300"/>
              </a:lnSpc>
              <a:spcBef>
                <a:spcPts val="600"/>
              </a:spcBef>
              <a:buNone/>
            </a:pPr>
            <a:r>
              <a:rPr lang="en-US" sz="7200" b="1" dirty="0" err="1">
                <a:latin typeface="+mj-ea"/>
                <a:ea typeface="+mj-ea"/>
              </a:rPr>
              <a:t>祂伴我安歇</a:t>
            </a:r>
            <a:r>
              <a:rPr lang="en-US" sz="7200" b="1" dirty="0">
                <a:latin typeface="+mj-ea"/>
                <a:ea typeface="+mj-ea"/>
              </a:rPr>
              <a:t>, </a:t>
            </a:r>
            <a:r>
              <a:rPr lang="en-US" sz="7200" b="1" dirty="0" err="1">
                <a:latin typeface="+mj-ea"/>
                <a:ea typeface="+mj-ea"/>
              </a:rPr>
              <a:t>長夜再不孤單</a:t>
            </a:r>
            <a:r>
              <a:rPr lang="en-US" sz="7200" b="1" dirty="0">
                <a:latin typeface="+mj-ea"/>
                <a:ea typeface="+mj-ea"/>
              </a:rPr>
              <a:t>.</a:t>
            </a:r>
            <a:r>
              <a:rPr lang="zh-TW" altLang="en-US" sz="7200" b="1" dirty="0">
                <a:latin typeface="+mj-ea"/>
                <a:ea typeface="+mj-ea"/>
              </a:rPr>
              <a:t> </a:t>
            </a:r>
            <a:endParaRPr lang="en-US" sz="72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39573770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49963-12CC-BEAF-84ED-88C04C96C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ABED888-239B-E9D9-03D0-D22EA2A1EC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311143-BA5C-EDA1-E3DF-8B5F0A410D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448056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81C643D-AA70-D19A-154A-D64E9039E6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168" y="448574"/>
            <a:ext cx="11795760" cy="5728389"/>
          </a:xfrm>
        </p:spPr>
        <p:txBody>
          <a:bodyPr>
            <a:normAutofit/>
          </a:bodyPr>
          <a:lstStyle/>
          <a:p>
            <a:pPr marL="0" indent="0" algn="ctr">
              <a:lnSpc>
                <a:spcPts val="7300"/>
              </a:lnSpc>
              <a:spcBef>
                <a:spcPts val="600"/>
              </a:spcBef>
              <a:buNone/>
            </a:pPr>
            <a:r>
              <a:rPr lang="en-US" sz="7200" b="1" dirty="0" err="1">
                <a:latin typeface="+mj-ea"/>
                <a:ea typeface="+mj-ea"/>
              </a:rPr>
              <a:t>祂傾聽每聲天真赤子祈禱</a:t>
            </a:r>
            <a:r>
              <a:rPr lang="en-US" sz="7200" b="1" dirty="0">
                <a:latin typeface="+mj-ea"/>
                <a:ea typeface="+mj-ea"/>
              </a:rPr>
              <a:t>,</a:t>
            </a:r>
          </a:p>
          <a:p>
            <a:pPr marL="0" indent="0" algn="ctr">
              <a:lnSpc>
                <a:spcPts val="7300"/>
              </a:lnSpc>
              <a:spcBef>
                <a:spcPts val="600"/>
              </a:spcBef>
              <a:buNone/>
            </a:pPr>
            <a:r>
              <a:rPr lang="zh-TW" altLang="en-US" sz="7200" b="1" dirty="0">
                <a:latin typeface="+mj-ea"/>
                <a:ea typeface="+mj-ea"/>
              </a:rPr>
              <a:t> </a:t>
            </a:r>
            <a:r>
              <a:rPr lang="en-US" sz="7200" b="1" dirty="0" err="1">
                <a:latin typeface="+mj-ea"/>
                <a:ea typeface="+mj-ea"/>
              </a:rPr>
              <a:t>祂聽聖善者跟悔罪者求告</a:t>
            </a:r>
            <a:r>
              <a:rPr lang="en-US" sz="7200" b="1" dirty="0">
                <a:latin typeface="+mj-ea"/>
                <a:ea typeface="+mj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65702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1E7B20-EE40-6F1C-6A42-6883522FD6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582E6F5-7E74-E90D-5E1B-1592ABC56C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79FE8EF-DA02-1C48-20ED-5ABC754BF2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448056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4EA3437-9931-0488-01EC-0FEC56AD9F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168" y="448574"/>
            <a:ext cx="11795760" cy="5728389"/>
          </a:xfrm>
        </p:spPr>
        <p:txBody>
          <a:bodyPr>
            <a:normAutofit/>
          </a:bodyPr>
          <a:lstStyle/>
          <a:p>
            <a:pPr marL="0" indent="0" algn="ctr">
              <a:lnSpc>
                <a:spcPts val="7300"/>
              </a:lnSpc>
              <a:spcBef>
                <a:spcPts val="600"/>
              </a:spcBef>
              <a:buNone/>
            </a:pPr>
            <a:r>
              <a:rPr lang="en-US" sz="7200" b="1" dirty="0" err="1">
                <a:latin typeface="+mj-ea"/>
                <a:ea typeface="+mj-ea"/>
              </a:rPr>
              <a:t>即使傷透心</a:t>
            </a:r>
            <a:r>
              <a:rPr lang="en-US" sz="7200" b="1" dirty="0">
                <a:latin typeface="+mj-ea"/>
                <a:ea typeface="+mj-ea"/>
              </a:rPr>
              <a:t>  </a:t>
            </a:r>
            <a:r>
              <a:rPr lang="en-US" sz="7200" b="1" dirty="0" err="1">
                <a:latin typeface="+mj-ea"/>
                <a:ea typeface="+mj-ea"/>
              </a:rPr>
              <a:t>見失喪的世途</a:t>
            </a:r>
            <a:r>
              <a:rPr lang="en-US" sz="7200" b="1" dirty="0">
                <a:latin typeface="+mj-ea"/>
                <a:ea typeface="+mj-ea"/>
              </a:rPr>
              <a:t>,</a:t>
            </a:r>
          </a:p>
          <a:p>
            <a:pPr marL="0" indent="0" algn="ctr">
              <a:lnSpc>
                <a:spcPts val="7300"/>
              </a:lnSpc>
              <a:spcBef>
                <a:spcPts val="600"/>
              </a:spcBef>
              <a:buNone/>
            </a:pPr>
            <a:r>
              <a:rPr lang="en-US" sz="7200" b="1" dirty="0" err="1">
                <a:latin typeface="+mj-ea"/>
                <a:ea typeface="+mj-ea"/>
              </a:rPr>
              <a:t>誰願悔改,祂寬恕</a:t>
            </a:r>
            <a:r>
              <a:rPr lang="en-US" sz="7200" b="1" dirty="0">
                <a:latin typeface="+mj-ea"/>
                <a:ea typeface="+mj-ea"/>
              </a:rPr>
              <a:t>‭!‬</a:t>
            </a:r>
          </a:p>
        </p:txBody>
      </p:sp>
    </p:spTree>
    <p:extLst>
      <p:ext uri="{BB962C8B-B14F-4D97-AF65-F5344CB8AC3E}">
        <p14:creationId xmlns:p14="http://schemas.microsoft.com/office/powerpoint/2010/main" val="254700111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27A74-3386-C19A-4AAC-93B1EA768B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31107D-BA9F-D37F-E06A-33C3B54E9C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57CCCAD-3B0F-80BD-7753-22775736B6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448056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96F3CA6-3A20-2AAB-29D3-BF3697025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168" y="448574"/>
            <a:ext cx="11795760" cy="5728389"/>
          </a:xfrm>
        </p:spPr>
        <p:txBody>
          <a:bodyPr>
            <a:normAutofit/>
          </a:bodyPr>
          <a:lstStyle/>
          <a:p>
            <a:pPr marL="0" indent="0" algn="ctr">
              <a:lnSpc>
                <a:spcPts val="7300"/>
              </a:lnSpc>
              <a:spcBef>
                <a:spcPts val="600"/>
              </a:spcBef>
              <a:buNone/>
            </a:pPr>
            <a:r>
              <a:rPr lang="en-US" sz="7200" b="1" dirty="0" err="1">
                <a:latin typeface="+mj-ea"/>
                <a:ea typeface="+mj-ea"/>
              </a:rPr>
              <a:t>信靠祂指示</a:t>
            </a:r>
            <a:r>
              <a:rPr lang="en-US" sz="7200" b="1" dirty="0">
                <a:latin typeface="+mj-ea"/>
                <a:ea typeface="+mj-ea"/>
              </a:rPr>
              <a:t>‭, ‬</a:t>
            </a:r>
            <a:r>
              <a:rPr lang="en-US" sz="7200" b="1" dirty="0" err="1">
                <a:latin typeface="+mj-ea"/>
                <a:ea typeface="+mj-ea"/>
              </a:rPr>
              <a:t>夢與心願達成</a:t>
            </a:r>
            <a:r>
              <a:rPr lang="en-US" altLang="zh-TW" sz="7200" b="1" dirty="0">
                <a:latin typeface="+mj-ea"/>
                <a:ea typeface="+mj-ea"/>
              </a:rPr>
              <a:t>,</a:t>
            </a:r>
          </a:p>
          <a:p>
            <a:pPr marL="0" indent="0" algn="ctr">
              <a:lnSpc>
                <a:spcPts val="7300"/>
              </a:lnSpc>
              <a:spcBef>
                <a:spcPts val="600"/>
              </a:spcBef>
              <a:buNone/>
            </a:pPr>
            <a:r>
              <a:rPr lang="en-US" sz="7200" b="1" dirty="0" err="1">
                <a:latin typeface="+mj-ea"/>
                <a:ea typeface="+mj-ea"/>
              </a:rPr>
              <a:t>有了祂繪畫</a:t>
            </a:r>
            <a:r>
              <a:rPr lang="en-US" sz="7200" b="1" dirty="0">
                <a:latin typeface="+mj-ea"/>
                <a:ea typeface="+mj-ea"/>
              </a:rPr>
              <a:t>‭, </a:t>
            </a:r>
            <a:r>
              <a:rPr lang="en-US" sz="7200" b="1" dirty="0" err="1">
                <a:latin typeface="+mj-ea"/>
                <a:ea typeface="+mj-ea"/>
              </a:rPr>
              <a:t>暴雨天全泛晴</a:t>
            </a:r>
            <a:r>
              <a:rPr lang="en-US" sz="7200" b="1" dirty="0">
                <a:latin typeface="+mj-ea"/>
                <a:ea typeface="+mj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4159534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6DF757-E520-3042-661A-405E08567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8E27A32-CF8B-FFA1-8886-B305065E14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B26B7AC-AAA6-7D7B-6F74-C74E4B69C4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448056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F51C93D-D8B7-01AE-F47C-A67CAEB40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168" y="448574"/>
            <a:ext cx="11795760" cy="5728389"/>
          </a:xfrm>
        </p:spPr>
        <p:txBody>
          <a:bodyPr>
            <a:normAutofit/>
          </a:bodyPr>
          <a:lstStyle/>
          <a:p>
            <a:pPr marL="0" indent="0" algn="ctr">
              <a:lnSpc>
                <a:spcPts val="7300"/>
              </a:lnSpc>
              <a:spcBef>
                <a:spcPts val="600"/>
              </a:spcBef>
              <a:buNone/>
            </a:pPr>
            <a:r>
              <a:rPr lang="en-US" sz="7200" b="1" dirty="0" err="1">
                <a:latin typeface="+mj-ea"/>
                <a:ea typeface="+mj-ea"/>
              </a:rPr>
              <a:t>每秒祂看顧有彩虹做憑證</a:t>
            </a:r>
            <a:r>
              <a:rPr lang="en-US" sz="7200" b="1" dirty="0">
                <a:latin typeface="+mj-ea"/>
                <a:ea typeface="+mj-ea"/>
              </a:rPr>
              <a:t>.</a:t>
            </a:r>
          </a:p>
          <a:p>
            <a:pPr marL="0" indent="0" algn="ctr">
              <a:lnSpc>
                <a:spcPts val="7300"/>
              </a:lnSpc>
              <a:spcBef>
                <a:spcPts val="600"/>
              </a:spcBef>
              <a:buNone/>
            </a:pPr>
            <a:r>
              <a:rPr lang="en-US" sz="7200" b="1" dirty="0" err="1">
                <a:latin typeface="+mj-ea"/>
                <a:ea typeface="+mj-ea"/>
              </a:rPr>
              <a:t>祂讓我得見雲後曙光初升</a:t>
            </a:r>
            <a:r>
              <a:rPr lang="en-US" sz="7200" b="1" dirty="0">
                <a:latin typeface="+mj-ea"/>
                <a:ea typeface="+mj-ea"/>
              </a:rPr>
              <a:t>.</a:t>
            </a:r>
            <a:endParaRPr lang="en-US" altLang="zh-TW" sz="72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39131233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2FD52-2E91-E806-BA4B-7CC758625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7C01485-A291-98B6-A769-D5DEE1FADC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7CA6E8C-A7CB-BE1C-0CBE-64E4DEF480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448056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559C865-F053-ECC0-C76B-9E1BA7817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168" y="448574"/>
            <a:ext cx="11795760" cy="5728389"/>
          </a:xfrm>
        </p:spPr>
        <p:txBody>
          <a:bodyPr>
            <a:normAutofit/>
          </a:bodyPr>
          <a:lstStyle/>
          <a:p>
            <a:pPr marL="0" indent="0" algn="ctr">
              <a:lnSpc>
                <a:spcPts val="7300"/>
              </a:lnSpc>
              <a:spcBef>
                <a:spcPts val="600"/>
              </a:spcBef>
              <a:buNone/>
            </a:pPr>
            <a:r>
              <a:rPr lang="en-US" sz="7200" b="1" dirty="0" err="1">
                <a:latin typeface="+mj-ea"/>
                <a:ea typeface="+mj-ea"/>
              </a:rPr>
              <a:t>祂觸摸碎枝</a:t>
            </a:r>
            <a:r>
              <a:rPr lang="en-US" sz="7200" b="1" dirty="0">
                <a:latin typeface="+mj-ea"/>
                <a:ea typeface="+mj-ea"/>
              </a:rPr>
              <a:t> </a:t>
            </a:r>
            <a:r>
              <a:rPr lang="en-US" sz="7200" b="1" dirty="0" err="1">
                <a:latin typeface="+mj-ea"/>
                <a:ea typeface="+mj-ea"/>
              </a:rPr>
              <a:t>金光透枯葉邊</a:t>
            </a:r>
            <a:r>
              <a:rPr lang="en-US" sz="7200" b="1" dirty="0">
                <a:latin typeface="+mj-ea"/>
                <a:ea typeface="+mj-ea"/>
              </a:rPr>
              <a:t>,</a:t>
            </a:r>
          </a:p>
          <a:p>
            <a:pPr marL="0" indent="0" algn="ctr">
              <a:lnSpc>
                <a:spcPts val="7300"/>
              </a:lnSpc>
              <a:spcBef>
                <a:spcPts val="600"/>
              </a:spcBef>
              <a:buNone/>
            </a:pPr>
            <a:r>
              <a:rPr lang="en-US" sz="7200" b="1" dirty="0" err="1">
                <a:latin typeface="+mj-ea"/>
                <a:ea typeface="+mj-ea"/>
              </a:rPr>
              <a:t>祂知道大家</a:t>
            </a:r>
            <a:r>
              <a:rPr lang="en-US" sz="7200" b="1" dirty="0">
                <a:latin typeface="+mj-ea"/>
                <a:ea typeface="+mj-ea"/>
              </a:rPr>
              <a:t> </a:t>
            </a:r>
            <a:r>
              <a:rPr lang="en-US" sz="7200" b="1" dirty="0" err="1">
                <a:latin typeface="+mj-ea"/>
                <a:ea typeface="+mj-ea"/>
              </a:rPr>
              <a:t>所有話中瞞騙</a:t>
            </a:r>
            <a:r>
              <a:rPr lang="en-US" sz="7200" b="1" dirty="0">
                <a:latin typeface="+mj-ea"/>
                <a:ea typeface="+mj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7123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5A64E7-0674-EE14-87E8-11463F27E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0C9A359-B854-862E-6384-C2DFC65878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4000"/>
          <a:stretch>
            <a:fillRect/>
          </a:stretch>
        </p:blipFill>
        <p:spPr>
          <a:xfrm>
            <a:off x="1" y="-1"/>
            <a:ext cx="12191999" cy="68580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9152D02-8D76-588B-A32B-85138CFAC4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35567"/>
            <a:ext cx="12192000" cy="4480560"/>
          </a:xfrm>
          <a:prstGeom prst="rect">
            <a:avLst/>
          </a:prstGeom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A2785F7E-3A42-38B6-3BC0-F2B06FFA7E09}"/>
              </a:ext>
            </a:extLst>
          </p:cNvPr>
          <p:cNvSpPr txBox="1"/>
          <p:nvPr/>
        </p:nvSpPr>
        <p:spPr>
          <a:xfrm>
            <a:off x="-87086" y="108331"/>
            <a:ext cx="12279085" cy="33206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8800" b="1" dirty="0" err="1">
                <a:latin typeface="DengXian" panose="02010600030101010101" pitchFamily="2" charset="-122"/>
                <a:ea typeface="DengXian" panose="02010600030101010101" pitchFamily="2" charset="-122"/>
              </a:rPr>
              <a:t>伸手賜下，無窮盡恩惠</a:t>
            </a:r>
            <a:r>
              <a:rPr lang="en-US" sz="8800" b="1" dirty="0">
                <a:latin typeface="DengXian" panose="02010600030101010101" pitchFamily="2" charset="-122"/>
                <a:ea typeface="DengXian" panose="02010600030101010101" pitchFamily="2" charset="-122"/>
              </a:rPr>
              <a:t>，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8800" b="1" dirty="0" err="1">
                <a:latin typeface="DengXian" panose="02010600030101010101" pitchFamily="2" charset="-122"/>
                <a:ea typeface="DengXian" panose="02010600030101010101" pitchFamily="2" charset="-122"/>
              </a:rPr>
              <a:t>統管四方，權能越過天際</a:t>
            </a:r>
            <a:r>
              <a:rPr lang="en-US" sz="8800" b="1" dirty="0">
                <a:latin typeface="DengXian" panose="02010600030101010101" pitchFamily="2" charset="-122"/>
                <a:ea typeface="DengXian" panose="02010600030101010101" pitchFamily="2" charset="-122"/>
              </a:rPr>
              <a:t> </a:t>
            </a:r>
            <a:endParaRPr lang="en-US" altLang="zh-TW" sz="8800" b="1" dirty="0"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7746212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9CCD7C-F753-87AF-3FB6-DA3677E3B0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D4163E6-D1BD-85FD-BBFB-F232D8F074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DAEA46D-EEDD-7CBA-EBD7-6368E0149A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448056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0C89F61-458F-CFC5-E43A-F10260836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168" y="448574"/>
            <a:ext cx="11795760" cy="5728389"/>
          </a:xfrm>
        </p:spPr>
        <p:txBody>
          <a:bodyPr>
            <a:normAutofit/>
          </a:bodyPr>
          <a:lstStyle/>
          <a:p>
            <a:pPr marL="0" indent="0" algn="ctr">
              <a:lnSpc>
                <a:spcPts val="7300"/>
              </a:lnSpc>
              <a:spcBef>
                <a:spcPts val="600"/>
              </a:spcBef>
              <a:buNone/>
            </a:pPr>
            <a:r>
              <a:rPr lang="en-US" sz="7200" b="1" dirty="0" err="1">
                <a:latin typeface="+mj-ea"/>
                <a:ea typeface="+mj-ea"/>
              </a:rPr>
              <a:t>即使傷透心</a:t>
            </a:r>
            <a:r>
              <a:rPr lang="en-US" sz="7200" b="1" dirty="0">
                <a:latin typeface="+mj-ea"/>
                <a:ea typeface="+mj-ea"/>
              </a:rPr>
              <a:t>  </a:t>
            </a:r>
            <a:r>
              <a:rPr lang="en-US" sz="7200" b="1" dirty="0" err="1">
                <a:latin typeface="+mj-ea"/>
                <a:ea typeface="+mj-ea"/>
              </a:rPr>
              <a:t>見失喪的世途</a:t>
            </a:r>
            <a:r>
              <a:rPr lang="en-US" sz="7200" b="1" dirty="0">
                <a:latin typeface="+mj-ea"/>
                <a:ea typeface="+mj-ea"/>
              </a:rPr>
              <a:t>,</a:t>
            </a:r>
          </a:p>
          <a:p>
            <a:pPr marL="0" indent="0" algn="ctr">
              <a:lnSpc>
                <a:spcPts val="7300"/>
              </a:lnSpc>
              <a:spcBef>
                <a:spcPts val="600"/>
              </a:spcBef>
              <a:buNone/>
            </a:pPr>
            <a:r>
              <a:rPr lang="en-US" sz="7200" b="1" dirty="0" err="1">
                <a:latin typeface="+mj-ea"/>
                <a:ea typeface="+mj-ea"/>
              </a:rPr>
              <a:t>誰願悔改,祂寬恕</a:t>
            </a:r>
            <a:r>
              <a:rPr lang="en-US" sz="7200" b="1" dirty="0">
                <a:latin typeface="+mj-ea"/>
                <a:ea typeface="+mj-ea"/>
              </a:rPr>
              <a:t>‭!‬</a:t>
            </a:r>
          </a:p>
        </p:txBody>
      </p:sp>
    </p:spTree>
    <p:extLst>
      <p:ext uri="{BB962C8B-B14F-4D97-AF65-F5344CB8AC3E}">
        <p14:creationId xmlns:p14="http://schemas.microsoft.com/office/powerpoint/2010/main" val="418116799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D30258-1490-91C1-08F1-E436B4C050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2A10B0D-0657-818F-A0E0-27ECEF2FD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92CB781-ACFB-A4E0-2364-1527A2222C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448056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362942C-0801-00EA-E137-90A7A6CF28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168" y="448574"/>
            <a:ext cx="11795760" cy="5728389"/>
          </a:xfrm>
        </p:spPr>
        <p:txBody>
          <a:bodyPr>
            <a:normAutofit/>
          </a:bodyPr>
          <a:lstStyle/>
          <a:p>
            <a:pPr marL="0" indent="0" algn="ctr">
              <a:lnSpc>
                <a:spcPts val="7300"/>
              </a:lnSpc>
              <a:spcBef>
                <a:spcPts val="600"/>
              </a:spcBef>
              <a:buNone/>
            </a:pPr>
            <a:r>
              <a:rPr lang="en-US" sz="7200" b="1" dirty="0" err="1">
                <a:latin typeface="+mj-ea"/>
                <a:ea typeface="+mj-ea"/>
              </a:rPr>
              <a:t>聽到祂的話</a:t>
            </a:r>
            <a:r>
              <a:rPr lang="en-US" sz="7200" b="1" dirty="0">
                <a:latin typeface="+mj-ea"/>
                <a:ea typeface="+mj-ea"/>
              </a:rPr>
              <a:t>  </a:t>
            </a:r>
            <a:r>
              <a:rPr lang="en-US" sz="7200" b="1" dirty="0" err="1">
                <a:latin typeface="+mj-ea"/>
                <a:ea typeface="+mj-ea"/>
              </a:rPr>
              <a:t>驟見風靜浪平</a:t>
            </a:r>
            <a:r>
              <a:rPr lang="en-US" sz="7200" b="1" dirty="0">
                <a:latin typeface="+mj-ea"/>
                <a:ea typeface="+mj-ea"/>
              </a:rPr>
              <a:t>,</a:t>
            </a:r>
            <a:r>
              <a:rPr lang="en-US" dirty="0">
                <a:latin typeface="+mj-ea"/>
                <a:ea typeface="+mj-ea"/>
              </a:rPr>
              <a:t> </a:t>
            </a:r>
            <a:r>
              <a:rPr lang="en-US" sz="7200" b="1" dirty="0" err="1">
                <a:latin typeface="+mj-ea"/>
                <a:ea typeface="+mj-ea"/>
              </a:rPr>
              <a:t>各按祂牽動合奏交響曲聲</a:t>
            </a:r>
            <a:r>
              <a:rPr lang="en-US" sz="7200" b="1" dirty="0">
                <a:latin typeface="+mj-ea"/>
                <a:ea typeface="+mj-ea"/>
              </a:rPr>
              <a:t>.</a:t>
            </a:r>
            <a:r>
              <a:rPr lang="zh-TW" altLang="en-US" sz="7200" b="1" dirty="0">
                <a:latin typeface="+mj-ea"/>
                <a:ea typeface="+mj-ea"/>
              </a:rPr>
              <a:t> </a:t>
            </a:r>
            <a:endParaRPr lang="en-US" sz="72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2467751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8434E7-B6CA-6A1A-D257-C68140EED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61B7A6F-EBF4-C1EB-5624-A22ECABF47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F576965-B3DF-4DAB-0466-1FB75509D6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448056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871AE05-4A65-D3CC-1DC6-18EB12A459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168" y="448574"/>
            <a:ext cx="11795760" cy="5728389"/>
          </a:xfrm>
        </p:spPr>
        <p:txBody>
          <a:bodyPr>
            <a:normAutofit/>
          </a:bodyPr>
          <a:lstStyle/>
          <a:p>
            <a:pPr marL="0" indent="0" algn="ctr">
              <a:lnSpc>
                <a:spcPts val="7300"/>
              </a:lnSpc>
              <a:spcBef>
                <a:spcPts val="600"/>
              </a:spcBef>
              <a:buNone/>
            </a:pPr>
            <a:r>
              <a:rPr lang="en-US" sz="7200" b="1" dirty="0" err="1">
                <a:latin typeface="+mj-ea"/>
                <a:ea typeface="+mj-ea"/>
              </a:rPr>
              <a:t>看眾星閃爍</a:t>
            </a:r>
            <a:r>
              <a:rPr lang="en-US" sz="7200" b="1" dirty="0">
                <a:latin typeface="+mj-ea"/>
                <a:ea typeface="+mj-ea"/>
              </a:rPr>
              <a:t>  </a:t>
            </a:r>
            <a:r>
              <a:rPr lang="en-US" sz="7200" b="1" dirty="0" err="1">
                <a:latin typeface="+mj-ea"/>
                <a:ea typeface="+mj-ea"/>
              </a:rPr>
              <a:t>靠祂燃亮晚間</a:t>
            </a:r>
            <a:r>
              <a:rPr lang="en-US" sz="7200" b="1" dirty="0">
                <a:latin typeface="+mj-ea"/>
                <a:ea typeface="+mj-ea"/>
              </a:rPr>
              <a:t>,</a:t>
            </a:r>
          </a:p>
          <a:p>
            <a:pPr marL="0" indent="0" algn="ctr">
              <a:lnSpc>
                <a:spcPts val="7300"/>
              </a:lnSpc>
              <a:spcBef>
                <a:spcPts val="600"/>
              </a:spcBef>
              <a:buNone/>
            </a:pPr>
            <a:r>
              <a:rPr lang="en-US" sz="7200" b="1" dirty="0" err="1">
                <a:latin typeface="+mj-ea"/>
                <a:ea typeface="+mj-ea"/>
              </a:rPr>
              <a:t>祂伴我安歇</a:t>
            </a:r>
            <a:r>
              <a:rPr lang="en-US" sz="7200" b="1" dirty="0">
                <a:latin typeface="+mj-ea"/>
                <a:ea typeface="+mj-ea"/>
              </a:rPr>
              <a:t>, </a:t>
            </a:r>
            <a:r>
              <a:rPr lang="en-US" sz="7200" b="1" dirty="0" err="1">
                <a:latin typeface="+mj-ea"/>
                <a:ea typeface="+mj-ea"/>
              </a:rPr>
              <a:t>長夜再不孤單</a:t>
            </a:r>
            <a:r>
              <a:rPr lang="en-US" sz="7200" b="1" dirty="0">
                <a:latin typeface="+mj-ea"/>
                <a:ea typeface="+mj-ea"/>
              </a:rPr>
              <a:t>.</a:t>
            </a:r>
            <a:r>
              <a:rPr lang="zh-TW" altLang="en-US" sz="7200" b="1" dirty="0">
                <a:latin typeface="+mj-ea"/>
                <a:ea typeface="+mj-ea"/>
              </a:rPr>
              <a:t> </a:t>
            </a:r>
            <a:endParaRPr lang="en-US" sz="72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381356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0AB80-B72A-42B4-BF53-92E9FDC5E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3EAB0AC-EE0C-8DCA-9CEF-7B19270BA6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5D5A094-BC75-C914-0027-B93CE9C08E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448056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1019F1A-1C20-541D-7E8E-A9F64A405E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168" y="448574"/>
            <a:ext cx="11795760" cy="5728389"/>
          </a:xfrm>
        </p:spPr>
        <p:txBody>
          <a:bodyPr>
            <a:normAutofit/>
          </a:bodyPr>
          <a:lstStyle/>
          <a:p>
            <a:pPr marL="0" indent="0" algn="ctr">
              <a:lnSpc>
                <a:spcPts val="7300"/>
              </a:lnSpc>
              <a:spcBef>
                <a:spcPts val="600"/>
              </a:spcBef>
              <a:buNone/>
            </a:pPr>
            <a:r>
              <a:rPr lang="en-US" sz="7200" b="1" dirty="0" err="1">
                <a:latin typeface="+mj-ea"/>
                <a:ea typeface="+mj-ea"/>
              </a:rPr>
              <a:t>祂傾聽每聲天真赤子祈禱</a:t>
            </a:r>
            <a:r>
              <a:rPr lang="en-US" sz="7200" b="1" dirty="0">
                <a:latin typeface="+mj-ea"/>
                <a:ea typeface="+mj-ea"/>
              </a:rPr>
              <a:t>,</a:t>
            </a:r>
          </a:p>
          <a:p>
            <a:pPr marL="0" indent="0" algn="ctr">
              <a:lnSpc>
                <a:spcPts val="7300"/>
              </a:lnSpc>
              <a:spcBef>
                <a:spcPts val="600"/>
              </a:spcBef>
              <a:buNone/>
            </a:pPr>
            <a:r>
              <a:rPr lang="zh-TW" altLang="en-US" sz="7200" b="1" dirty="0">
                <a:latin typeface="+mj-ea"/>
                <a:ea typeface="+mj-ea"/>
              </a:rPr>
              <a:t> </a:t>
            </a:r>
            <a:r>
              <a:rPr lang="en-US" sz="7200" b="1" dirty="0" err="1">
                <a:latin typeface="+mj-ea"/>
                <a:ea typeface="+mj-ea"/>
              </a:rPr>
              <a:t>祂聽聖善者跟悔罪者求告</a:t>
            </a:r>
            <a:r>
              <a:rPr lang="en-US" sz="7200" b="1" dirty="0">
                <a:latin typeface="+mj-ea"/>
                <a:ea typeface="+mj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9370429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21C1C-BDE0-B119-676D-EA17CD839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8432AF8-3EC1-34C1-081E-904716D6F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9710DEA-1848-BF68-91FD-DE36DA54A4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448056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909832E-43A3-51D0-C48F-110474B99B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168" y="448574"/>
            <a:ext cx="11795760" cy="5728389"/>
          </a:xfrm>
        </p:spPr>
        <p:txBody>
          <a:bodyPr>
            <a:normAutofit/>
          </a:bodyPr>
          <a:lstStyle/>
          <a:p>
            <a:pPr marL="0" indent="0" algn="ctr">
              <a:lnSpc>
                <a:spcPts val="7300"/>
              </a:lnSpc>
              <a:spcBef>
                <a:spcPts val="600"/>
              </a:spcBef>
              <a:buNone/>
            </a:pPr>
            <a:r>
              <a:rPr lang="en-US" sz="7200" b="1" dirty="0" err="1">
                <a:latin typeface="+mj-ea"/>
                <a:ea typeface="+mj-ea"/>
              </a:rPr>
              <a:t>即使傷透心</a:t>
            </a:r>
            <a:r>
              <a:rPr lang="en-US" sz="7200" b="1" dirty="0">
                <a:latin typeface="+mj-ea"/>
                <a:ea typeface="+mj-ea"/>
              </a:rPr>
              <a:t>  </a:t>
            </a:r>
            <a:r>
              <a:rPr lang="en-US" sz="7200" b="1" dirty="0" err="1">
                <a:latin typeface="+mj-ea"/>
                <a:ea typeface="+mj-ea"/>
              </a:rPr>
              <a:t>見失喪的世途</a:t>
            </a:r>
            <a:r>
              <a:rPr lang="en-US" sz="7200" b="1" dirty="0">
                <a:latin typeface="+mj-ea"/>
                <a:ea typeface="+mj-ea"/>
              </a:rPr>
              <a:t>,</a:t>
            </a:r>
          </a:p>
          <a:p>
            <a:pPr marL="0" indent="0" algn="ctr">
              <a:lnSpc>
                <a:spcPts val="7300"/>
              </a:lnSpc>
              <a:spcBef>
                <a:spcPts val="600"/>
              </a:spcBef>
              <a:buNone/>
            </a:pPr>
            <a:r>
              <a:rPr lang="en-US" sz="7200" b="1" dirty="0" err="1">
                <a:latin typeface="+mj-ea"/>
                <a:ea typeface="+mj-ea"/>
              </a:rPr>
              <a:t>誰願悔改,祂寬恕</a:t>
            </a:r>
            <a:r>
              <a:rPr lang="en-US" sz="7200" b="1" dirty="0">
                <a:latin typeface="+mj-ea"/>
                <a:ea typeface="+mj-ea"/>
              </a:rPr>
              <a:t>‭!‬</a:t>
            </a:r>
          </a:p>
        </p:txBody>
      </p:sp>
    </p:spTree>
    <p:extLst>
      <p:ext uri="{BB962C8B-B14F-4D97-AF65-F5344CB8AC3E}">
        <p14:creationId xmlns:p14="http://schemas.microsoft.com/office/powerpoint/2010/main" val="311824619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6C06B-402F-AFB8-3451-F664B96B6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BB33B66-AB40-3DF2-87A6-DA2F1A9F1B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EF58F53-23D1-8999-F793-212F56349A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448056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BA7E9D8-E01A-08F7-2E3A-291FB5375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168" y="448574"/>
            <a:ext cx="11795760" cy="5728389"/>
          </a:xfrm>
        </p:spPr>
        <p:txBody>
          <a:bodyPr>
            <a:normAutofit/>
          </a:bodyPr>
          <a:lstStyle/>
          <a:p>
            <a:pPr marL="0" indent="0" algn="ctr">
              <a:lnSpc>
                <a:spcPts val="7300"/>
              </a:lnSpc>
              <a:spcBef>
                <a:spcPts val="600"/>
              </a:spcBef>
              <a:buNone/>
            </a:pPr>
            <a:r>
              <a:rPr lang="en-US" sz="7200" b="1" dirty="0" err="1">
                <a:latin typeface="+mj-ea"/>
                <a:ea typeface="+mj-ea"/>
              </a:rPr>
              <a:t>信靠祂指示</a:t>
            </a:r>
            <a:r>
              <a:rPr lang="en-US" sz="7200" b="1" dirty="0">
                <a:latin typeface="+mj-ea"/>
                <a:ea typeface="+mj-ea"/>
              </a:rPr>
              <a:t>‭, ‬</a:t>
            </a:r>
            <a:r>
              <a:rPr lang="en-US" sz="7200" b="1" dirty="0" err="1">
                <a:latin typeface="+mj-ea"/>
                <a:ea typeface="+mj-ea"/>
              </a:rPr>
              <a:t>夢與心願達成</a:t>
            </a:r>
            <a:r>
              <a:rPr lang="en-US" altLang="zh-TW" sz="7200" b="1" dirty="0">
                <a:latin typeface="+mj-ea"/>
                <a:ea typeface="+mj-ea"/>
              </a:rPr>
              <a:t>,</a:t>
            </a:r>
          </a:p>
          <a:p>
            <a:pPr marL="0" indent="0" algn="ctr">
              <a:lnSpc>
                <a:spcPts val="7300"/>
              </a:lnSpc>
              <a:spcBef>
                <a:spcPts val="600"/>
              </a:spcBef>
              <a:buNone/>
            </a:pPr>
            <a:r>
              <a:rPr lang="en-US" sz="7200" b="1" dirty="0" err="1">
                <a:latin typeface="+mj-ea"/>
                <a:ea typeface="+mj-ea"/>
              </a:rPr>
              <a:t>有了祂繪畫</a:t>
            </a:r>
            <a:r>
              <a:rPr lang="en-US" sz="7200" b="1" dirty="0">
                <a:latin typeface="+mj-ea"/>
                <a:ea typeface="+mj-ea"/>
              </a:rPr>
              <a:t>‭, </a:t>
            </a:r>
            <a:r>
              <a:rPr lang="en-US" sz="7200" b="1" dirty="0" err="1">
                <a:latin typeface="+mj-ea"/>
                <a:ea typeface="+mj-ea"/>
              </a:rPr>
              <a:t>暴雨天全泛晴</a:t>
            </a:r>
            <a:r>
              <a:rPr lang="en-US" sz="7200" b="1" dirty="0">
                <a:latin typeface="+mj-ea"/>
                <a:ea typeface="+mj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0358476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6F914B-9714-0374-0C7D-AE8845172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B495FE0-C5BC-6B6C-F0BB-7F3116A9BC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3BB33F6-4AD3-C6FF-DDB1-B8911F7BA7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448056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D9BF067-4BED-6685-3AE5-FB67B3C779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168" y="448574"/>
            <a:ext cx="11795760" cy="5728389"/>
          </a:xfrm>
        </p:spPr>
        <p:txBody>
          <a:bodyPr>
            <a:normAutofit/>
          </a:bodyPr>
          <a:lstStyle/>
          <a:p>
            <a:pPr marL="0" indent="0" algn="ctr">
              <a:lnSpc>
                <a:spcPts val="7300"/>
              </a:lnSpc>
              <a:spcBef>
                <a:spcPts val="600"/>
              </a:spcBef>
              <a:buNone/>
            </a:pPr>
            <a:r>
              <a:rPr lang="en-US" sz="7200" b="1" dirty="0" err="1">
                <a:latin typeface="+mj-ea"/>
                <a:ea typeface="+mj-ea"/>
              </a:rPr>
              <a:t>每秒祂看顧有彩虹做憑證</a:t>
            </a:r>
            <a:r>
              <a:rPr lang="en-US" sz="7200" b="1" dirty="0">
                <a:latin typeface="+mj-ea"/>
                <a:ea typeface="+mj-ea"/>
              </a:rPr>
              <a:t>.</a:t>
            </a:r>
          </a:p>
          <a:p>
            <a:pPr marL="0" indent="0" algn="ctr">
              <a:lnSpc>
                <a:spcPts val="7300"/>
              </a:lnSpc>
              <a:spcBef>
                <a:spcPts val="600"/>
              </a:spcBef>
              <a:buNone/>
            </a:pPr>
            <a:r>
              <a:rPr lang="en-US" sz="7200" b="1" dirty="0" err="1">
                <a:latin typeface="+mj-ea"/>
                <a:ea typeface="+mj-ea"/>
              </a:rPr>
              <a:t>祂讓我得見雲後曙光初升</a:t>
            </a:r>
            <a:r>
              <a:rPr lang="en-US" sz="7200" b="1" dirty="0">
                <a:latin typeface="+mj-ea"/>
                <a:ea typeface="+mj-ea"/>
              </a:rPr>
              <a:t>.</a:t>
            </a:r>
            <a:endParaRPr lang="en-US" altLang="zh-TW" sz="72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81386401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C08E1-EE68-CF89-F0FF-A52817D922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14CEC91-087D-68CD-B4D1-3FFF936223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30C5A64-134C-7628-AA99-EA555E5EF4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448056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7774597-2BF6-8C39-4529-49EF41B81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168" y="448574"/>
            <a:ext cx="11795760" cy="5728389"/>
          </a:xfrm>
        </p:spPr>
        <p:txBody>
          <a:bodyPr>
            <a:normAutofit/>
          </a:bodyPr>
          <a:lstStyle/>
          <a:p>
            <a:pPr marL="0" indent="0" algn="ctr">
              <a:lnSpc>
                <a:spcPts val="7300"/>
              </a:lnSpc>
              <a:spcBef>
                <a:spcPts val="600"/>
              </a:spcBef>
              <a:buNone/>
            </a:pPr>
            <a:r>
              <a:rPr lang="en-US" sz="7200" b="1" dirty="0" err="1">
                <a:latin typeface="+mj-ea"/>
                <a:ea typeface="+mj-ea"/>
              </a:rPr>
              <a:t>祂觸摸碎枝</a:t>
            </a:r>
            <a:r>
              <a:rPr lang="en-US" sz="7200" b="1" dirty="0">
                <a:latin typeface="+mj-ea"/>
                <a:ea typeface="+mj-ea"/>
              </a:rPr>
              <a:t> </a:t>
            </a:r>
            <a:r>
              <a:rPr lang="en-US" sz="7200" b="1" dirty="0" err="1">
                <a:latin typeface="+mj-ea"/>
                <a:ea typeface="+mj-ea"/>
              </a:rPr>
              <a:t>金光透枯葉邊</a:t>
            </a:r>
            <a:r>
              <a:rPr lang="en-US" sz="7200" b="1" dirty="0">
                <a:latin typeface="+mj-ea"/>
                <a:ea typeface="+mj-ea"/>
              </a:rPr>
              <a:t>,</a:t>
            </a:r>
          </a:p>
          <a:p>
            <a:pPr marL="0" indent="0" algn="ctr">
              <a:lnSpc>
                <a:spcPts val="7300"/>
              </a:lnSpc>
              <a:spcBef>
                <a:spcPts val="600"/>
              </a:spcBef>
              <a:buNone/>
            </a:pPr>
            <a:r>
              <a:rPr lang="en-US" sz="7200" b="1" dirty="0" err="1">
                <a:latin typeface="+mj-ea"/>
                <a:ea typeface="+mj-ea"/>
              </a:rPr>
              <a:t>祂知道大家</a:t>
            </a:r>
            <a:r>
              <a:rPr lang="en-US" sz="7200" b="1" dirty="0">
                <a:latin typeface="+mj-ea"/>
                <a:ea typeface="+mj-ea"/>
              </a:rPr>
              <a:t> </a:t>
            </a:r>
            <a:r>
              <a:rPr lang="en-US" sz="7200" b="1" dirty="0" err="1">
                <a:latin typeface="+mj-ea"/>
                <a:ea typeface="+mj-ea"/>
              </a:rPr>
              <a:t>所有話中瞞騙</a:t>
            </a:r>
            <a:r>
              <a:rPr lang="en-US" sz="7200" b="1" dirty="0">
                <a:latin typeface="+mj-ea"/>
                <a:ea typeface="+mj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7511778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BACFC0-2C49-E0E7-39A2-322DBF461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E4096B9-B8AD-E5BB-4EDF-36706D26D3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89C9D5A-DAE3-AE6C-DFCB-A00E55BCBC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448056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3BF853A-8A3E-3CDF-5E5A-82DA9C026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168" y="448574"/>
            <a:ext cx="11795760" cy="5728389"/>
          </a:xfrm>
        </p:spPr>
        <p:txBody>
          <a:bodyPr>
            <a:normAutofit/>
          </a:bodyPr>
          <a:lstStyle/>
          <a:p>
            <a:pPr marL="0" indent="0" algn="ctr">
              <a:lnSpc>
                <a:spcPts val="7300"/>
              </a:lnSpc>
              <a:spcBef>
                <a:spcPts val="600"/>
              </a:spcBef>
              <a:buNone/>
            </a:pPr>
            <a:r>
              <a:rPr lang="en-US" sz="7200" b="1" dirty="0" err="1">
                <a:latin typeface="+mj-ea"/>
                <a:ea typeface="+mj-ea"/>
              </a:rPr>
              <a:t>即使傷透心</a:t>
            </a:r>
            <a:r>
              <a:rPr lang="en-US" sz="7200" b="1" dirty="0">
                <a:latin typeface="+mj-ea"/>
                <a:ea typeface="+mj-ea"/>
              </a:rPr>
              <a:t>  </a:t>
            </a:r>
            <a:r>
              <a:rPr lang="en-US" sz="7200" b="1" dirty="0" err="1">
                <a:latin typeface="+mj-ea"/>
                <a:ea typeface="+mj-ea"/>
              </a:rPr>
              <a:t>見失喪的世途</a:t>
            </a:r>
            <a:r>
              <a:rPr lang="en-US" sz="7200" b="1" dirty="0">
                <a:latin typeface="+mj-ea"/>
                <a:ea typeface="+mj-ea"/>
              </a:rPr>
              <a:t>,</a:t>
            </a:r>
          </a:p>
          <a:p>
            <a:pPr marL="0" indent="0" algn="ctr">
              <a:lnSpc>
                <a:spcPts val="7300"/>
              </a:lnSpc>
              <a:spcBef>
                <a:spcPts val="600"/>
              </a:spcBef>
              <a:buNone/>
            </a:pPr>
            <a:r>
              <a:rPr lang="en-US" sz="7200" b="1" dirty="0" err="1">
                <a:latin typeface="+mj-ea"/>
                <a:ea typeface="+mj-ea"/>
              </a:rPr>
              <a:t>誰願悔改,</a:t>
            </a:r>
            <a:r>
              <a:rPr lang="en-US" sz="7200" b="1" dirty="0" err="1">
                <a:latin typeface="Yu Gothic UI" panose="020B0500000000000000" pitchFamily="34" charset="-128"/>
                <a:ea typeface="Yu Gothic UI" panose="020B0500000000000000" pitchFamily="34" charset="-128"/>
              </a:rPr>
              <a:t>祂寬</a:t>
            </a:r>
            <a:r>
              <a:rPr lang="en-US" sz="7200" b="1" dirty="0" err="1">
                <a:latin typeface="+mj-ea"/>
                <a:ea typeface="+mj-ea"/>
              </a:rPr>
              <a:t>恕</a:t>
            </a:r>
            <a:r>
              <a:rPr lang="en-US" sz="7200" b="1" dirty="0">
                <a:latin typeface="+mj-ea"/>
                <a:ea typeface="+mj-ea"/>
              </a:rPr>
              <a:t>‭!‬ </a:t>
            </a:r>
            <a:r>
              <a:rPr lang="zh-TW" altLang="en-US" sz="72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會原諒</a:t>
            </a:r>
            <a:r>
              <a:rPr lang="en-US" sz="7200" b="1" dirty="0">
                <a:latin typeface="+mj-ea"/>
              </a:rPr>
              <a:t>‭!‬ </a:t>
            </a:r>
            <a:endParaRPr lang="en-US" sz="7200" b="1" dirty="0">
              <a:latin typeface="Yu Gothic UI" panose="020B0500000000000000" pitchFamily="34" charset="-128"/>
              <a:ea typeface="Yu Gothic UI" panose="020B05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6490954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020全新新年讀經計畫讓你更親近神">
            <a:extLst>
              <a:ext uri="{FF2B5EF4-FFF2-40B4-BE49-F238E27FC236}">
                <a16:creationId xmlns:a16="http://schemas.microsoft.com/office/drawing/2014/main" id="{86C11472-2FB0-8963-073E-BDB961F0D6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808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3DAA8418-7EFF-E21B-E621-0500C3D24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9859" y="668327"/>
            <a:ext cx="9443720" cy="1282394"/>
          </a:xfrm>
        </p:spPr>
        <p:txBody>
          <a:bodyPr>
            <a:normAutofit/>
          </a:bodyPr>
          <a:lstStyle/>
          <a:p>
            <a:pPr algn="ctr"/>
            <a:r>
              <a:rPr lang="zh-TW" altLang="en-US" sz="8000" b="1" dirty="0">
                <a:ln w="0"/>
                <a:latin typeface="方正準圓" panose="02000000000000000000" pitchFamily="2" charset="-120"/>
                <a:ea typeface="方正準圓" panose="02000000000000000000" pitchFamily="2" charset="-120"/>
              </a:rPr>
              <a:t>讀  經</a:t>
            </a:r>
            <a:endParaRPr lang="zh-HK" altLang="en-US" sz="8000" b="1" dirty="0">
              <a:ln w="0"/>
              <a:latin typeface="方正準圓" panose="02000000000000000000" pitchFamily="2" charset="-120"/>
              <a:ea typeface="方正準圓" panose="02000000000000000000" pitchFamily="2" charset="-120"/>
            </a:endParaRPr>
          </a:p>
        </p:txBody>
      </p:sp>
      <p:sp>
        <p:nvSpPr>
          <p:cNvPr id="2" name="標題 2">
            <a:extLst>
              <a:ext uri="{FF2B5EF4-FFF2-40B4-BE49-F238E27FC236}">
                <a16:creationId xmlns:a16="http://schemas.microsoft.com/office/drawing/2014/main" id="{6A14FB18-713B-ADCA-7B84-A77876491E50}"/>
              </a:ext>
            </a:extLst>
          </p:cNvPr>
          <p:cNvSpPr txBox="1">
            <a:spLocks/>
          </p:cNvSpPr>
          <p:nvPr/>
        </p:nvSpPr>
        <p:spPr>
          <a:xfrm>
            <a:off x="808233" y="1950721"/>
            <a:ext cx="10206971" cy="19225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zh-TW" altLang="en-US" sz="5400" b="1" dirty="0">
                <a:latin typeface="方正準圓" panose="02000000000000000000" pitchFamily="2" charset="-120"/>
                <a:ea typeface="方正準圓" panose="02000000000000000000" pitchFamily="2" charset="-120"/>
              </a:rPr>
              <a:t>路得記</a:t>
            </a:r>
            <a:r>
              <a:rPr lang="en-US" altLang="zh-TW" sz="5400" b="1" dirty="0">
                <a:latin typeface="方正準圓" panose="02000000000000000000" pitchFamily="2" charset="-120"/>
                <a:ea typeface="方正準圓" panose="02000000000000000000" pitchFamily="2" charset="-120"/>
              </a:rPr>
              <a:t> 1</a:t>
            </a:r>
            <a:r>
              <a:rPr lang="zh-TW" altLang="zh-HK" sz="5400" b="1" dirty="0">
                <a:latin typeface="方正準圓" panose="02000000000000000000" pitchFamily="2" charset="-120"/>
                <a:ea typeface="方正準圓" panose="02000000000000000000" pitchFamily="2" charset="-120"/>
              </a:rPr>
              <a:t>：</a:t>
            </a:r>
            <a:r>
              <a:rPr lang="en-US" altLang="zh-HK" sz="5400" b="1" dirty="0">
                <a:latin typeface="方正準圓" panose="02000000000000000000" pitchFamily="2" charset="-120"/>
                <a:ea typeface="方正準圓" panose="02000000000000000000" pitchFamily="2" charset="-120"/>
              </a:rPr>
              <a:t>1</a:t>
            </a:r>
            <a:r>
              <a:rPr lang="en-US" altLang="zh-TW" sz="5400" b="1" dirty="0">
                <a:latin typeface="方正準圓" panose="02000000000000000000" pitchFamily="2" charset="-120"/>
                <a:ea typeface="方正準圓" panose="02000000000000000000" pitchFamily="2" charset="-120"/>
              </a:rPr>
              <a:t>-8</a:t>
            </a:r>
            <a:endParaRPr lang="zh-TW" altLang="zh-HK" sz="5400" dirty="0">
              <a:latin typeface="方正準圓" panose="02000000000000000000" pitchFamily="2" charset="-120"/>
              <a:ea typeface="方正準圓" panose="02000000000000000000" pitchFamily="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73334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626BF-2DE6-EF54-6785-77CE4D7FE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A541BC1-AF0C-BB32-1FD1-1D9BBDD27C3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4000"/>
          <a:stretch>
            <a:fillRect/>
          </a:stretch>
        </p:blipFill>
        <p:spPr>
          <a:xfrm>
            <a:off x="1" y="-1"/>
            <a:ext cx="12191999" cy="68580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1544393-E16D-2029-7C5F-E089BB1305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35567"/>
            <a:ext cx="12192000" cy="4480560"/>
          </a:xfrm>
          <a:prstGeom prst="rect">
            <a:avLst/>
          </a:prstGeom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33872110-C823-7D2C-052F-D75DDA84E930}"/>
              </a:ext>
            </a:extLst>
          </p:cNvPr>
          <p:cNvSpPr txBox="1"/>
          <p:nvPr/>
        </p:nvSpPr>
        <p:spPr>
          <a:xfrm>
            <a:off x="-2" y="246425"/>
            <a:ext cx="12191999" cy="332066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8800" b="1" dirty="0" err="1">
                <a:latin typeface="DengXian" panose="02010600030101010101" pitchFamily="2" charset="-122"/>
                <a:ea typeface="DengXian" panose="02010600030101010101" pitchFamily="2" charset="-122"/>
              </a:rPr>
              <a:t>神，我的主，榮耀寶座前</a:t>
            </a:r>
            <a:r>
              <a:rPr lang="en-US" sz="8800" b="1" dirty="0">
                <a:latin typeface="DengXian" panose="02010600030101010101" pitchFamily="2" charset="-122"/>
                <a:ea typeface="DengXian" panose="02010600030101010101" pitchFamily="2" charset="-122"/>
              </a:rPr>
              <a:t>，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8800" b="1" dirty="0" err="1">
                <a:latin typeface="DengXian" panose="02010600030101010101" pitchFamily="2" charset="-122"/>
                <a:ea typeface="DengXian" panose="02010600030101010101" pitchFamily="2" charset="-122"/>
              </a:rPr>
              <a:t>列國俯伏敬拜，至高的</a:t>
            </a:r>
            <a:r>
              <a:rPr lang="zh-TW" altLang="en-US" sz="8800" b="1" dirty="0">
                <a:latin typeface="DengXian" panose="02010600030101010101" pitchFamily="2" charset="-122"/>
                <a:ea typeface="DengXian" panose="02010600030101010101" pitchFamily="2" charset="-122"/>
              </a:rPr>
              <a:t>祢</a:t>
            </a:r>
            <a:r>
              <a:rPr lang="en-US" sz="8800" b="1" dirty="0">
                <a:latin typeface="DengXian" panose="02010600030101010101" pitchFamily="2" charset="-122"/>
                <a:ea typeface="DengXian" panose="02010600030101010101" pitchFamily="2" charset="-122"/>
              </a:rPr>
              <a:t>，</a:t>
            </a:r>
            <a:endParaRPr lang="en-US" altLang="zh-TW" sz="8800" b="1" dirty="0"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0017937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>
            <a:extLst>
              <a:ext uri="{FF2B5EF4-FFF2-40B4-BE49-F238E27FC236}">
                <a16:creationId xmlns:a16="http://schemas.microsoft.com/office/drawing/2014/main" id="{241CE0B0-1D5D-4E67-B123-6387CDED2887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325563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200"/>
              </a:spcAft>
              <a:defRPr/>
            </a:pPr>
            <a:endParaRPr lang="en-US" altLang="zh-TW" sz="6500" dirty="0">
              <a:solidFill>
                <a:schemeClr val="bg1"/>
              </a:solidFill>
              <a:latin typeface="方正準圓" panose="02000000000000000000" pitchFamily="2" charset="-120"/>
              <a:ea typeface="方正準圓" panose="02000000000000000000" pitchFamily="2" charset="-120"/>
            </a:endParaRPr>
          </a:p>
          <a:p>
            <a:r>
              <a:rPr lang="en-US" altLang="zh-TW" sz="10900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</a:rPr>
              <a:t>	</a:t>
            </a:r>
            <a:r>
              <a:rPr lang="zh-TW" altLang="en-US" sz="10900" b="1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</a:rPr>
              <a:t>路得記</a:t>
            </a:r>
            <a:r>
              <a:rPr lang="en-US" altLang="zh-TW" sz="10900" b="1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</a:rPr>
              <a:t> 1</a:t>
            </a:r>
            <a:r>
              <a:rPr lang="zh-TW" altLang="zh-HK" sz="10900" b="1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</a:rPr>
              <a:t>：</a:t>
            </a:r>
            <a:r>
              <a:rPr lang="en-US" altLang="zh-HK" sz="10900" b="1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</a:rPr>
              <a:t>1</a:t>
            </a:r>
            <a:r>
              <a:rPr lang="en-US" altLang="zh-TW" sz="10900" b="1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</a:rPr>
              <a:t>-8</a:t>
            </a:r>
            <a:endParaRPr lang="zh-TW" altLang="zh-HK" sz="9600" dirty="0">
              <a:solidFill>
                <a:schemeClr val="bg1"/>
              </a:solidFill>
              <a:latin typeface="方正準圓" panose="02000000000000000000" pitchFamily="2" charset="-120"/>
              <a:ea typeface="方正準圓" panose="02000000000000000000" pitchFamily="2" charset="-120"/>
            </a:endParaRPr>
          </a:p>
          <a:p>
            <a:pPr>
              <a:lnSpc>
                <a:spcPct val="100000"/>
              </a:lnSpc>
              <a:spcAft>
                <a:spcPts val="1200"/>
              </a:spcAft>
              <a:defRPr/>
            </a:pPr>
            <a:endParaRPr lang="zh-HK" altLang="en-US" sz="6000" b="1" dirty="0">
              <a:ln w="0"/>
              <a:solidFill>
                <a:schemeClr val="bg1"/>
              </a:solidFill>
              <a:latin typeface="方正準圓" panose="02000000000000000000" pitchFamily="2" charset="-120"/>
              <a:ea typeface="方正準圓" panose="02000000000000000000" pitchFamily="2" charset="-12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DD0ABF73-02E8-8C84-2675-88DA0B98C2D2}"/>
              </a:ext>
            </a:extLst>
          </p:cNvPr>
          <p:cNvSpPr txBox="1"/>
          <p:nvPr/>
        </p:nvSpPr>
        <p:spPr>
          <a:xfrm>
            <a:off x="805961" y="1325563"/>
            <a:ext cx="1023717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96938" indent="-896938"/>
            <a:r>
              <a:rPr lang="en-US" altLang="zh-HK" sz="5400" dirty="0">
                <a:latin typeface="方正準圓" panose="02000000000000000000" pitchFamily="2" charset="-120"/>
                <a:ea typeface="方正準圓" panose="02000000000000000000" pitchFamily="2" charset="-120"/>
              </a:rPr>
              <a:t>1	</a:t>
            </a:r>
            <a:r>
              <a:rPr lang="zh-TW" altLang="zh-HK" sz="5400" dirty="0">
                <a:latin typeface="方正準圓" panose="02000000000000000000" pitchFamily="2" charset="-120"/>
                <a:ea typeface="方正準圓" panose="02000000000000000000" pitchFamily="2" charset="-120"/>
              </a:rPr>
              <a:t>當士師秉政的時候，國中遭遇饑荒。在猶大伯利恆，有一個人帶著妻子和兩個兒子往摩押地去寄居。</a:t>
            </a:r>
          </a:p>
        </p:txBody>
      </p:sp>
    </p:spTree>
    <p:extLst>
      <p:ext uri="{BB962C8B-B14F-4D97-AF65-F5344CB8AC3E}">
        <p14:creationId xmlns:p14="http://schemas.microsoft.com/office/powerpoint/2010/main" val="2188735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>
            <a:extLst>
              <a:ext uri="{FF2B5EF4-FFF2-40B4-BE49-F238E27FC236}">
                <a16:creationId xmlns:a16="http://schemas.microsoft.com/office/drawing/2014/main" id="{241CE0B0-1D5D-4E67-B123-6387CDED2887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325563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200"/>
              </a:spcAft>
              <a:defRPr/>
            </a:pPr>
            <a:endParaRPr lang="en-US" altLang="zh-TW" sz="6500" dirty="0">
              <a:solidFill>
                <a:schemeClr val="bg1"/>
              </a:solidFill>
              <a:latin typeface="方正準圓" panose="02000000000000000000" pitchFamily="2" charset="-120"/>
              <a:ea typeface="方正準圓" panose="02000000000000000000" pitchFamily="2" charset="-120"/>
            </a:endParaRPr>
          </a:p>
          <a:p>
            <a:r>
              <a:rPr lang="en-US" altLang="zh-TW" sz="10900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</a:rPr>
              <a:t>	</a:t>
            </a:r>
            <a:r>
              <a:rPr lang="zh-TW" altLang="en-US" sz="10900" b="1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</a:rPr>
              <a:t>路得記</a:t>
            </a:r>
            <a:r>
              <a:rPr lang="en-US" altLang="zh-TW" sz="10900" b="1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</a:rPr>
              <a:t> 1</a:t>
            </a:r>
            <a:r>
              <a:rPr lang="zh-TW" altLang="zh-HK" sz="10900" b="1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</a:rPr>
              <a:t>：</a:t>
            </a:r>
            <a:r>
              <a:rPr lang="en-US" altLang="zh-HK" sz="10900" b="1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</a:rPr>
              <a:t>1</a:t>
            </a:r>
            <a:r>
              <a:rPr lang="en-US" altLang="zh-TW" sz="10900" b="1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</a:rPr>
              <a:t>-8</a:t>
            </a:r>
            <a:endParaRPr lang="zh-TW" altLang="zh-HK" sz="9600" dirty="0">
              <a:solidFill>
                <a:schemeClr val="bg1"/>
              </a:solidFill>
              <a:latin typeface="方正準圓" panose="02000000000000000000" pitchFamily="2" charset="-120"/>
              <a:ea typeface="方正準圓" panose="02000000000000000000" pitchFamily="2" charset="-120"/>
            </a:endParaRPr>
          </a:p>
          <a:p>
            <a:pPr>
              <a:lnSpc>
                <a:spcPct val="100000"/>
              </a:lnSpc>
              <a:spcAft>
                <a:spcPts val="1200"/>
              </a:spcAft>
              <a:defRPr/>
            </a:pPr>
            <a:endParaRPr lang="zh-HK" altLang="en-US" sz="6000" b="1" dirty="0">
              <a:ln w="0"/>
              <a:solidFill>
                <a:schemeClr val="bg1"/>
              </a:solidFill>
              <a:latin typeface="方正準圓" panose="02000000000000000000" pitchFamily="2" charset="-120"/>
              <a:ea typeface="方正準圓" panose="02000000000000000000" pitchFamily="2" charset="-12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DD0ABF73-02E8-8C84-2675-88DA0B98C2D2}"/>
              </a:ext>
            </a:extLst>
          </p:cNvPr>
          <p:cNvSpPr txBox="1"/>
          <p:nvPr/>
        </p:nvSpPr>
        <p:spPr>
          <a:xfrm>
            <a:off x="805961" y="1325563"/>
            <a:ext cx="1023717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96938" indent="-896938"/>
            <a:r>
              <a:rPr lang="en-US" altLang="zh-HK" sz="5400" dirty="0">
                <a:latin typeface="方正準圓" panose="02000000000000000000" pitchFamily="2" charset="-120"/>
                <a:ea typeface="方正準圓" panose="02000000000000000000" pitchFamily="2" charset="-120"/>
              </a:rPr>
              <a:t>2	</a:t>
            </a:r>
            <a:r>
              <a:rPr lang="zh-TW" altLang="zh-HK" sz="5400" dirty="0">
                <a:latin typeface="方正準圓" panose="02000000000000000000" pitchFamily="2" charset="-120"/>
                <a:ea typeface="方正準圓" panose="02000000000000000000" pitchFamily="2" charset="-120"/>
              </a:rPr>
              <a:t>這人名叫以利米勒，他的妻名叫拿俄米，他兩個兒子，一個名叫瑪倫，一個名叫基連，都是猶大伯利恆的以法他人。他們到了摩押地就住在那裏。</a:t>
            </a:r>
          </a:p>
        </p:txBody>
      </p:sp>
    </p:spTree>
    <p:extLst>
      <p:ext uri="{BB962C8B-B14F-4D97-AF65-F5344CB8AC3E}">
        <p14:creationId xmlns:p14="http://schemas.microsoft.com/office/powerpoint/2010/main" val="2136609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>
            <a:extLst>
              <a:ext uri="{FF2B5EF4-FFF2-40B4-BE49-F238E27FC236}">
                <a16:creationId xmlns:a16="http://schemas.microsoft.com/office/drawing/2014/main" id="{241CE0B0-1D5D-4E67-B123-6387CDED2887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325563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200"/>
              </a:spcAft>
              <a:defRPr/>
            </a:pPr>
            <a:endParaRPr lang="en-US" altLang="zh-TW" sz="6500" dirty="0">
              <a:solidFill>
                <a:schemeClr val="bg1"/>
              </a:solidFill>
              <a:latin typeface="方正準圓" panose="02000000000000000000" pitchFamily="2" charset="-120"/>
              <a:ea typeface="方正準圓" panose="02000000000000000000" pitchFamily="2" charset="-120"/>
            </a:endParaRPr>
          </a:p>
          <a:p>
            <a:r>
              <a:rPr lang="en-US" altLang="zh-TW" sz="10900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</a:rPr>
              <a:t>	</a:t>
            </a:r>
            <a:r>
              <a:rPr lang="zh-TW" altLang="en-US" sz="10900" b="1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</a:rPr>
              <a:t>路得記</a:t>
            </a:r>
            <a:r>
              <a:rPr lang="en-US" altLang="zh-TW" sz="10900" b="1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</a:rPr>
              <a:t> 1</a:t>
            </a:r>
            <a:r>
              <a:rPr lang="zh-TW" altLang="zh-HK" sz="10900" b="1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</a:rPr>
              <a:t>：</a:t>
            </a:r>
            <a:r>
              <a:rPr lang="en-US" altLang="zh-HK" sz="10900" b="1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</a:rPr>
              <a:t>1</a:t>
            </a:r>
            <a:r>
              <a:rPr lang="en-US" altLang="zh-TW" sz="10900" b="1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</a:rPr>
              <a:t>-8</a:t>
            </a:r>
            <a:endParaRPr lang="zh-TW" altLang="zh-HK" sz="9600" dirty="0">
              <a:solidFill>
                <a:schemeClr val="bg1"/>
              </a:solidFill>
              <a:latin typeface="方正準圓" panose="02000000000000000000" pitchFamily="2" charset="-120"/>
              <a:ea typeface="方正準圓" panose="02000000000000000000" pitchFamily="2" charset="-120"/>
            </a:endParaRPr>
          </a:p>
          <a:p>
            <a:pPr>
              <a:lnSpc>
                <a:spcPct val="100000"/>
              </a:lnSpc>
              <a:spcAft>
                <a:spcPts val="1200"/>
              </a:spcAft>
              <a:defRPr/>
            </a:pPr>
            <a:endParaRPr lang="zh-HK" altLang="en-US" sz="6000" b="1" dirty="0">
              <a:ln w="0"/>
              <a:solidFill>
                <a:schemeClr val="bg1"/>
              </a:solidFill>
              <a:latin typeface="方正準圓" panose="02000000000000000000" pitchFamily="2" charset="-120"/>
              <a:ea typeface="方正準圓" panose="02000000000000000000" pitchFamily="2" charset="-12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DD0ABF73-02E8-8C84-2675-88DA0B98C2D2}"/>
              </a:ext>
            </a:extLst>
          </p:cNvPr>
          <p:cNvSpPr txBox="1"/>
          <p:nvPr/>
        </p:nvSpPr>
        <p:spPr>
          <a:xfrm>
            <a:off x="805961" y="1325563"/>
            <a:ext cx="1023717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96938" indent="-896938"/>
            <a:r>
              <a:rPr lang="en-US" altLang="zh-HK" sz="5400" dirty="0">
                <a:latin typeface="方正準圓" panose="02000000000000000000" pitchFamily="2" charset="-120"/>
                <a:ea typeface="方正準圓" panose="02000000000000000000" pitchFamily="2" charset="-120"/>
              </a:rPr>
              <a:t>3	</a:t>
            </a:r>
            <a:r>
              <a:rPr lang="zh-TW" altLang="zh-HK" sz="5400" dirty="0">
                <a:latin typeface="方正準圓" panose="02000000000000000000" pitchFamily="2" charset="-120"/>
                <a:ea typeface="方正準圓" panose="02000000000000000000" pitchFamily="2" charset="-120"/>
              </a:rPr>
              <a:t>後來拿俄米的丈夫以利米勒死了，剩下婦人和他兩個兒子。</a:t>
            </a:r>
          </a:p>
          <a:p>
            <a:pPr marL="896938" indent="-896938"/>
            <a:r>
              <a:rPr lang="en-US" altLang="zh-HK" sz="5400" dirty="0">
                <a:latin typeface="方正準圓" panose="02000000000000000000" pitchFamily="2" charset="-120"/>
                <a:ea typeface="方正準圓" panose="02000000000000000000" pitchFamily="2" charset="-120"/>
              </a:rPr>
              <a:t>4		</a:t>
            </a:r>
            <a:r>
              <a:rPr lang="zh-TW" altLang="zh-HK" sz="5400" dirty="0">
                <a:latin typeface="方正準圓" panose="02000000000000000000" pitchFamily="2" charset="-120"/>
                <a:ea typeface="方正準圓" panose="02000000000000000000" pitchFamily="2" charset="-120"/>
              </a:rPr>
              <a:t>這兩個兒子娶了摩押女子為妻，一個名叫俄珥巴，一個名叫路得，在那裏住了約有十年。</a:t>
            </a:r>
          </a:p>
        </p:txBody>
      </p:sp>
    </p:spTree>
    <p:extLst>
      <p:ext uri="{BB962C8B-B14F-4D97-AF65-F5344CB8AC3E}">
        <p14:creationId xmlns:p14="http://schemas.microsoft.com/office/powerpoint/2010/main" val="3979727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>
            <a:extLst>
              <a:ext uri="{FF2B5EF4-FFF2-40B4-BE49-F238E27FC236}">
                <a16:creationId xmlns:a16="http://schemas.microsoft.com/office/drawing/2014/main" id="{241CE0B0-1D5D-4E67-B123-6387CDED2887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325563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200"/>
              </a:spcAft>
              <a:defRPr/>
            </a:pPr>
            <a:endParaRPr lang="en-US" altLang="zh-TW" sz="6500" dirty="0">
              <a:solidFill>
                <a:schemeClr val="bg1"/>
              </a:solidFill>
              <a:latin typeface="方正準圓" panose="02000000000000000000" pitchFamily="2" charset="-120"/>
              <a:ea typeface="方正準圓" panose="02000000000000000000" pitchFamily="2" charset="-120"/>
            </a:endParaRPr>
          </a:p>
          <a:p>
            <a:r>
              <a:rPr lang="en-US" altLang="zh-TW" sz="10900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</a:rPr>
              <a:t>	</a:t>
            </a:r>
            <a:r>
              <a:rPr lang="zh-TW" altLang="en-US" sz="10900" b="1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</a:rPr>
              <a:t>路得記</a:t>
            </a:r>
            <a:r>
              <a:rPr lang="en-US" altLang="zh-TW" sz="10900" b="1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</a:rPr>
              <a:t> 1</a:t>
            </a:r>
            <a:r>
              <a:rPr lang="zh-TW" altLang="zh-HK" sz="10900" b="1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</a:rPr>
              <a:t>：</a:t>
            </a:r>
            <a:r>
              <a:rPr lang="en-US" altLang="zh-HK" sz="10900" b="1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</a:rPr>
              <a:t>1</a:t>
            </a:r>
            <a:r>
              <a:rPr lang="en-US" altLang="zh-TW" sz="10900" b="1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</a:rPr>
              <a:t>-8</a:t>
            </a:r>
            <a:endParaRPr lang="zh-TW" altLang="zh-HK" sz="9600" dirty="0">
              <a:solidFill>
                <a:schemeClr val="bg1"/>
              </a:solidFill>
              <a:latin typeface="方正準圓" panose="02000000000000000000" pitchFamily="2" charset="-120"/>
              <a:ea typeface="方正準圓" panose="02000000000000000000" pitchFamily="2" charset="-120"/>
            </a:endParaRPr>
          </a:p>
          <a:p>
            <a:pPr>
              <a:lnSpc>
                <a:spcPct val="100000"/>
              </a:lnSpc>
              <a:spcAft>
                <a:spcPts val="1200"/>
              </a:spcAft>
              <a:defRPr/>
            </a:pPr>
            <a:endParaRPr lang="zh-HK" altLang="en-US" sz="6000" b="1" dirty="0">
              <a:ln w="0"/>
              <a:solidFill>
                <a:schemeClr val="bg1"/>
              </a:solidFill>
              <a:latin typeface="方正準圓" panose="02000000000000000000" pitchFamily="2" charset="-120"/>
              <a:ea typeface="方正準圓" panose="02000000000000000000" pitchFamily="2" charset="-12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DD0ABF73-02E8-8C84-2675-88DA0B98C2D2}"/>
              </a:ext>
            </a:extLst>
          </p:cNvPr>
          <p:cNvSpPr txBox="1"/>
          <p:nvPr/>
        </p:nvSpPr>
        <p:spPr>
          <a:xfrm>
            <a:off x="805961" y="1325563"/>
            <a:ext cx="1023717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96938" indent="-896938"/>
            <a:r>
              <a:rPr lang="en-US" altLang="zh-HK" sz="5400" dirty="0">
                <a:latin typeface="方正準圓" panose="02000000000000000000" pitchFamily="2" charset="-120"/>
                <a:ea typeface="方正準圓" panose="02000000000000000000" pitchFamily="2" charset="-120"/>
              </a:rPr>
              <a:t>5	</a:t>
            </a:r>
            <a:r>
              <a:rPr lang="zh-TW" altLang="zh-HK" sz="5400" dirty="0">
                <a:latin typeface="方正準圓" panose="02000000000000000000" pitchFamily="2" charset="-120"/>
                <a:ea typeface="方正準圓" panose="02000000000000000000" pitchFamily="2" charset="-120"/>
              </a:rPr>
              <a:t>瑪倫和基連二人也死了，剩下拿俄米沒有丈夫，也沒有兒子。</a:t>
            </a:r>
          </a:p>
          <a:p>
            <a:pPr marL="896938" indent="-896938"/>
            <a:r>
              <a:rPr lang="en-US" altLang="zh-HK" sz="5400" dirty="0">
                <a:latin typeface="方正準圓" panose="02000000000000000000" pitchFamily="2" charset="-120"/>
                <a:ea typeface="方正準圓" panose="02000000000000000000" pitchFamily="2" charset="-120"/>
              </a:rPr>
              <a:t>6	</a:t>
            </a:r>
            <a:r>
              <a:rPr lang="zh-TW" altLang="zh-HK" sz="5400" dirty="0">
                <a:latin typeface="方正準圓" panose="02000000000000000000" pitchFamily="2" charset="-120"/>
                <a:ea typeface="方正準圓" panose="02000000000000000000" pitchFamily="2" charset="-120"/>
              </a:rPr>
              <a:t>他就與兩個兒婦起身要從摩押地歸回，因為他在摩押地聽見耶和華眷顧自己的百姓，賜糧食與他們。</a:t>
            </a:r>
          </a:p>
        </p:txBody>
      </p:sp>
    </p:spTree>
    <p:extLst>
      <p:ext uri="{BB962C8B-B14F-4D97-AF65-F5344CB8AC3E}">
        <p14:creationId xmlns:p14="http://schemas.microsoft.com/office/powerpoint/2010/main" val="120038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>
            <a:extLst>
              <a:ext uri="{FF2B5EF4-FFF2-40B4-BE49-F238E27FC236}">
                <a16:creationId xmlns:a16="http://schemas.microsoft.com/office/drawing/2014/main" id="{241CE0B0-1D5D-4E67-B123-6387CDED2887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325563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200"/>
              </a:spcAft>
              <a:defRPr/>
            </a:pPr>
            <a:endParaRPr lang="en-US" altLang="zh-TW" sz="6500" dirty="0">
              <a:solidFill>
                <a:schemeClr val="bg1"/>
              </a:solidFill>
              <a:latin typeface="方正準圓" panose="02000000000000000000" pitchFamily="2" charset="-120"/>
              <a:ea typeface="方正準圓" panose="02000000000000000000" pitchFamily="2" charset="-120"/>
            </a:endParaRPr>
          </a:p>
          <a:p>
            <a:r>
              <a:rPr lang="en-US" altLang="zh-TW" sz="10900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</a:rPr>
              <a:t>	</a:t>
            </a:r>
            <a:r>
              <a:rPr lang="zh-TW" altLang="en-US" sz="10900" b="1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</a:rPr>
              <a:t>路得記</a:t>
            </a:r>
            <a:r>
              <a:rPr lang="en-US" altLang="zh-TW" sz="10900" b="1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</a:rPr>
              <a:t> 1</a:t>
            </a:r>
            <a:r>
              <a:rPr lang="zh-TW" altLang="zh-HK" sz="10900" b="1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</a:rPr>
              <a:t>：</a:t>
            </a:r>
            <a:r>
              <a:rPr lang="en-US" altLang="zh-HK" sz="10900" b="1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</a:rPr>
              <a:t>1</a:t>
            </a:r>
            <a:r>
              <a:rPr lang="en-US" altLang="zh-TW" sz="10900" b="1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</a:rPr>
              <a:t>-8</a:t>
            </a:r>
            <a:endParaRPr lang="zh-TW" altLang="zh-HK" sz="9600" dirty="0">
              <a:solidFill>
                <a:schemeClr val="bg1"/>
              </a:solidFill>
              <a:latin typeface="方正準圓" panose="02000000000000000000" pitchFamily="2" charset="-120"/>
              <a:ea typeface="方正準圓" panose="02000000000000000000" pitchFamily="2" charset="-120"/>
            </a:endParaRPr>
          </a:p>
          <a:p>
            <a:pPr>
              <a:lnSpc>
                <a:spcPct val="100000"/>
              </a:lnSpc>
              <a:spcAft>
                <a:spcPts val="1200"/>
              </a:spcAft>
              <a:defRPr/>
            </a:pPr>
            <a:endParaRPr lang="zh-HK" altLang="en-US" sz="6000" b="1" dirty="0">
              <a:ln w="0"/>
              <a:solidFill>
                <a:schemeClr val="bg1"/>
              </a:solidFill>
              <a:latin typeface="方正準圓" panose="02000000000000000000" pitchFamily="2" charset="-120"/>
              <a:ea typeface="方正準圓" panose="02000000000000000000" pitchFamily="2" charset="-12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DD0ABF73-02E8-8C84-2675-88DA0B98C2D2}"/>
              </a:ext>
            </a:extLst>
          </p:cNvPr>
          <p:cNvSpPr txBox="1"/>
          <p:nvPr/>
        </p:nvSpPr>
        <p:spPr>
          <a:xfrm>
            <a:off x="805961" y="1325563"/>
            <a:ext cx="1023717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96938" indent="-896938"/>
            <a:r>
              <a:rPr lang="en-US" altLang="zh-HK" sz="5400" dirty="0">
                <a:latin typeface="方正準圓" panose="02000000000000000000" pitchFamily="2" charset="-120"/>
                <a:ea typeface="方正準圓" panose="02000000000000000000" pitchFamily="2" charset="-120"/>
              </a:rPr>
              <a:t>7	</a:t>
            </a:r>
            <a:r>
              <a:rPr lang="zh-TW" altLang="zh-HK" sz="5400" dirty="0">
                <a:latin typeface="方正準圓" panose="02000000000000000000" pitchFamily="2" charset="-120"/>
                <a:ea typeface="方正準圓" panose="02000000000000000000" pitchFamily="2" charset="-120"/>
              </a:rPr>
              <a:t>於是他和兩個兒婦起行離開所住的地方，要回猶大地去。</a:t>
            </a:r>
          </a:p>
          <a:p>
            <a:pPr marL="896938" indent="-896938"/>
            <a:r>
              <a:rPr lang="en-US" altLang="zh-HK" sz="5400" dirty="0">
                <a:latin typeface="方正準圓" panose="02000000000000000000" pitchFamily="2" charset="-120"/>
                <a:ea typeface="方正準圓" panose="02000000000000000000" pitchFamily="2" charset="-120"/>
              </a:rPr>
              <a:t>8	</a:t>
            </a:r>
            <a:r>
              <a:rPr lang="zh-TW" altLang="zh-HK" sz="5400" dirty="0">
                <a:latin typeface="方正準圓" panose="02000000000000000000" pitchFamily="2" charset="-120"/>
                <a:ea typeface="方正準圓" panose="02000000000000000000" pitchFamily="2" charset="-120"/>
              </a:rPr>
              <a:t>拿俄米對兩個兒婦說，你們各人回娘家去罷，願耶和華恩待你們，像你們恩待已死的人與我一樣。</a:t>
            </a:r>
          </a:p>
        </p:txBody>
      </p:sp>
    </p:spTree>
    <p:extLst>
      <p:ext uri="{BB962C8B-B14F-4D97-AF65-F5344CB8AC3E}">
        <p14:creationId xmlns:p14="http://schemas.microsoft.com/office/powerpoint/2010/main" val="113237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D5D9F44-D107-6248-AC95-D53C81298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8374" y="657961"/>
            <a:ext cx="7569962" cy="1325563"/>
          </a:xfrm>
        </p:spPr>
        <p:txBody>
          <a:bodyPr>
            <a:normAutofit/>
          </a:bodyPr>
          <a:lstStyle/>
          <a:p>
            <a:r>
              <a:rPr lang="zh-TW" altLang="en-US" sz="6600" dirty="0">
                <a:latin typeface="方正準圓" panose="02000000000000000000" pitchFamily="2" charset="-120"/>
                <a:ea typeface="方正準圓" panose="02000000000000000000" pitchFamily="2" charset="-120"/>
              </a:rPr>
              <a:t>講員：鄧子揚牧師</a:t>
            </a:r>
            <a:endParaRPr lang="zh-HK" altLang="en-US" sz="7000" dirty="0">
              <a:latin typeface="方正準圓" panose="02000000000000000000" pitchFamily="2" charset="-120"/>
              <a:ea typeface="方正準圓" panose="02000000000000000000" pitchFamily="2" charset="-120"/>
            </a:endParaRPr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7569D51E-1521-A186-008C-2F8880B853A7}"/>
              </a:ext>
            </a:extLst>
          </p:cNvPr>
          <p:cNvSpPr txBox="1">
            <a:spLocks/>
          </p:cNvSpPr>
          <p:nvPr/>
        </p:nvSpPr>
        <p:spPr>
          <a:xfrm>
            <a:off x="3018374" y="1876580"/>
            <a:ext cx="865629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6600" dirty="0">
                <a:latin typeface="方正準圓" panose="02000000000000000000" pitchFamily="2" charset="-120"/>
                <a:ea typeface="方正準圓" panose="02000000000000000000" pitchFamily="2" charset="-120"/>
              </a:rPr>
              <a:t>講題：禍福之道</a:t>
            </a:r>
            <a:endParaRPr lang="zh-HK" altLang="en-US" sz="6600" dirty="0">
              <a:latin typeface="方正準圓" panose="02000000000000000000" pitchFamily="2" charset="-120"/>
              <a:ea typeface="方正準圓" panose="02000000000000000000" pitchFamily="2" charset="-120"/>
            </a:endParaRPr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C07E1EF8-91E8-3173-6A81-D194F4D088A1}"/>
              </a:ext>
            </a:extLst>
          </p:cNvPr>
          <p:cNvSpPr txBox="1">
            <a:spLocks/>
          </p:cNvSpPr>
          <p:nvPr/>
        </p:nvSpPr>
        <p:spPr>
          <a:xfrm>
            <a:off x="3018374" y="3095199"/>
            <a:ext cx="865629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6600" dirty="0">
                <a:latin typeface="方正準圓" panose="02000000000000000000" pitchFamily="2" charset="-120"/>
                <a:ea typeface="方正準圓" panose="02000000000000000000" pitchFamily="2" charset="-120"/>
              </a:rPr>
              <a:t>經文：路得記</a:t>
            </a:r>
            <a:r>
              <a:rPr lang="en-US" altLang="zh-TW" sz="6600" dirty="0">
                <a:latin typeface="方正準圓" panose="02000000000000000000" pitchFamily="2" charset="-120"/>
                <a:ea typeface="方正準圓" panose="02000000000000000000" pitchFamily="2" charset="-120"/>
              </a:rPr>
              <a:t> 1</a:t>
            </a:r>
            <a:r>
              <a:rPr lang="zh-TW" altLang="zh-HK" sz="6600" dirty="0">
                <a:latin typeface="方正準圓" panose="02000000000000000000" pitchFamily="2" charset="-120"/>
                <a:ea typeface="方正準圓" panose="02000000000000000000" pitchFamily="2" charset="-120"/>
              </a:rPr>
              <a:t>：</a:t>
            </a:r>
            <a:r>
              <a:rPr lang="en-US" altLang="zh-HK" sz="6600" dirty="0">
                <a:latin typeface="方正準圓" panose="02000000000000000000" pitchFamily="2" charset="-120"/>
                <a:ea typeface="方正準圓" panose="02000000000000000000" pitchFamily="2" charset="-120"/>
              </a:rPr>
              <a:t>1</a:t>
            </a:r>
            <a:r>
              <a:rPr lang="en-US" altLang="zh-TW" sz="6600" dirty="0">
                <a:latin typeface="方正準圓" panose="02000000000000000000" pitchFamily="2" charset="-120"/>
                <a:ea typeface="方正準圓" panose="02000000000000000000" pitchFamily="2" charset="-120"/>
              </a:rPr>
              <a:t>-8</a:t>
            </a:r>
            <a:endParaRPr lang="zh-HK" altLang="en-US" sz="6600" dirty="0">
              <a:latin typeface="方正準圓" panose="02000000000000000000" pitchFamily="2" charset="-120"/>
              <a:ea typeface="方正準圓" panose="02000000000000000000" pitchFamily="2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C8491105-3BA9-D218-1DD3-14BE1E7DD4B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129"/>
          <a:stretch>
            <a:fillRect/>
          </a:stretch>
        </p:blipFill>
        <p:spPr>
          <a:xfrm>
            <a:off x="70338" y="1802654"/>
            <a:ext cx="3673061" cy="487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07767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>
            <a:extLst>
              <a:ext uri="{FF2B5EF4-FFF2-40B4-BE49-F238E27FC236}">
                <a16:creationId xmlns:a16="http://schemas.microsoft.com/office/drawing/2014/main" id="{241CE0B0-1D5D-4E67-B123-6387CDED2887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3255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altLang="zh-TW" sz="6000" spc="50" dirty="0">
                <a:ln w="952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latin typeface="方正準圓" panose="02000000000000000000" pitchFamily="2" charset="-120"/>
                <a:ea typeface="方正準圓" panose="02000000000000000000" pitchFamily="2" charset="-120"/>
              </a:rPr>
              <a:t>	</a:t>
            </a:r>
            <a:endParaRPr kumimoji="0" lang="en-US" altLang="zh-HK" sz="6000" b="1" i="0" u="none" strike="noStrike" kern="1200" cap="none" spc="-70" normalizeH="0" baseline="0" noProof="0" dirty="0">
              <a:ln w="9525" cmpd="sng">
                <a:noFill/>
                <a:prstDash val="solid"/>
              </a:ln>
              <a:solidFill>
                <a:srgbClr val="FF0000"/>
              </a:solidFill>
              <a:effectLst/>
              <a:uLnTx/>
              <a:uFillTx/>
              <a:latin typeface="方正準圓" panose="02000000000000000000" pitchFamily="2" charset="-120"/>
              <a:ea typeface="方正準圓" panose="02000000000000000000" pitchFamily="2" charset="-120"/>
              <a:cs typeface="Times New Roman" panose="02020603050405020304" pitchFamily="18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750CED02-B48F-2DAC-DC24-62E4F230F483}"/>
              </a:ext>
            </a:extLst>
          </p:cNvPr>
          <p:cNvSpPr/>
          <p:nvPr/>
        </p:nvSpPr>
        <p:spPr>
          <a:xfrm>
            <a:off x="580672" y="210025"/>
            <a:ext cx="725070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6000" b="1" dirty="0">
                <a:solidFill>
                  <a:srgbClr val="FF0000"/>
                </a:solidFill>
                <a:latin typeface="方正準圓" panose="02000000000000000000" pitchFamily="2" charset="-120"/>
                <a:ea typeface="方正準圓" panose="02000000000000000000" pitchFamily="2" charset="-120"/>
              </a:rPr>
              <a:t>金句：路得記</a:t>
            </a:r>
            <a:r>
              <a:rPr lang="en-US" altLang="zh-TW" sz="6000" b="1" dirty="0">
                <a:solidFill>
                  <a:srgbClr val="FF0000"/>
                </a:solidFill>
                <a:latin typeface="方正準圓" panose="02000000000000000000" pitchFamily="2" charset="-120"/>
                <a:ea typeface="方正準圓" panose="02000000000000000000" pitchFamily="2" charset="-120"/>
              </a:rPr>
              <a:t> 1</a:t>
            </a:r>
            <a:r>
              <a:rPr lang="zh-TW" altLang="zh-HK" sz="6000" b="1" dirty="0">
                <a:solidFill>
                  <a:srgbClr val="FF0000"/>
                </a:solidFill>
                <a:latin typeface="方正準圓" panose="02000000000000000000" pitchFamily="2" charset="-120"/>
                <a:ea typeface="方正準圓" panose="02000000000000000000" pitchFamily="2" charset="-120"/>
              </a:rPr>
              <a:t>：</a:t>
            </a:r>
            <a:r>
              <a:rPr lang="en-US" altLang="zh-TW" sz="6000" b="1" dirty="0">
                <a:solidFill>
                  <a:srgbClr val="FF0000"/>
                </a:solidFill>
                <a:latin typeface="方正準圓" panose="02000000000000000000" pitchFamily="2" charset="-120"/>
                <a:ea typeface="方正準圓" panose="02000000000000000000" pitchFamily="2" charset="-120"/>
              </a:rPr>
              <a:t>8</a:t>
            </a:r>
            <a:r>
              <a:rPr lang="zh-TW" altLang="en-US" sz="6000" b="1" dirty="0">
                <a:solidFill>
                  <a:srgbClr val="FF0000"/>
                </a:solidFill>
                <a:latin typeface="方正準圓" panose="02000000000000000000" pitchFamily="2" charset="-120"/>
                <a:ea typeface="方正準圓" panose="02000000000000000000" pitchFamily="2" charset="-120"/>
              </a:rPr>
              <a:t>下</a:t>
            </a:r>
            <a:endParaRPr lang="zh-HK" altLang="en-US" sz="6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273BC765-965E-A32A-FCB8-FB16F5A54BF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3155"/>
          <a:stretch>
            <a:fillRect/>
          </a:stretch>
        </p:blipFill>
        <p:spPr>
          <a:xfrm flipH="1">
            <a:off x="6223558" y="3808798"/>
            <a:ext cx="5891684" cy="3049202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432ABAC3-3F01-A6A4-AAD2-12BF3AA9F60C}"/>
              </a:ext>
            </a:extLst>
          </p:cNvPr>
          <p:cNvSpPr txBox="1"/>
          <p:nvPr/>
        </p:nvSpPr>
        <p:spPr>
          <a:xfrm>
            <a:off x="678404" y="1547747"/>
            <a:ext cx="105800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HK" sz="6000" dirty="0">
                <a:latin typeface="方正準圓" panose="02000000000000000000" pitchFamily="2" charset="-120"/>
                <a:ea typeface="方正準圓" panose="02000000000000000000" pitchFamily="2" charset="-120"/>
              </a:rPr>
              <a:t>願耶和華恩待你們，像你們恩待已死的人與我一樣。</a:t>
            </a:r>
          </a:p>
        </p:txBody>
      </p:sp>
    </p:spTree>
    <p:extLst>
      <p:ext uri="{BB962C8B-B14F-4D97-AF65-F5344CB8AC3E}">
        <p14:creationId xmlns:p14="http://schemas.microsoft.com/office/powerpoint/2010/main" val="2149267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十字架与天空的对峙照片- 下載免費高品質圖片| Magnific （前稱Freepik）">
            <a:extLst>
              <a:ext uri="{FF2B5EF4-FFF2-40B4-BE49-F238E27FC236}">
                <a16:creationId xmlns:a16="http://schemas.microsoft.com/office/drawing/2014/main" id="{094A077E-39FF-8DE6-C6F3-399B12E216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967"/>
          <a:stretch>
            <a:fillRect/>
          </a:stretch>
        </p:blipFill>
        <p:spPr>
          <a:xfrm flipH="1">
            <a:off x="-2" y="0"/>
            <a:ext cx="12192001" cy="68705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09646527-9BCA-839D-9796-A237DEF9BAED}"/>
              </a:ext>
            </a:extLst>
          </p:cNvPr>
          <p:cNvSpPr/>
          <p:nvPr/>
        </p:nvSpPr>
        <p:spPr>
          <a:xfrm>
            <a:off x="1467699" y="1362492"/>
            <a:ext cx="8137654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神未曾應許天色常藍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EB7F1E6F-4869-39AA-0BF7-2B068764BCFE}"/>
              </a:ext>
            </a:extLst>
          </p:cNvPr>
          <p:cNvSpPr/>
          <p:nvPr/>
        </p:nvSpPr>
        <p:spPr>
          <a:xfrm>
            <a:off x="816670" y="5303103"/>
            <a:ext cx="392928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靈糧詩歌 </a:t>
            </a:r>
            <a:r>
              <a:rPr lang="en-US" altLang="zh-TW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203</a:t>
            </a:r>
            <a:endParaRPr lang="zh-TW" alt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華康榜書體W8" panose="03000809000000000000" pitchFamily="65" charset="-120"/>
              <a:ea typeface="華康榜書體W8" panose="030008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5505505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十字架与天空的对峙照片- 下載免費高品質圖片| Magnific （前稱Freepik）">
            <a:extLst>
              <a:ext uri="{FF2B5EF4-FFF2-40B4-BE49-F238E27FC236}">
                <a16:creationId xmlns:a16="http://schemas.microsoft.com/office/drawing/2014/main" id="{094A077E-39FF-8DE6-C6F3-399B12E216D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686" r="1"/>
          <a:stretch>
            <a:fillRect/>
          </a:stretch>
        </p:blipFill>
        <p:spPr>
          <a:xfrm flipH="1">
            <a:off x="-2" y="0"/>
            <a:ext cx="12192001" cy="68705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09646527-9BCA-839D-9796-A237DEF9BAED}"/>
              </a:ext>
            </a:extLst>
          </p:cNvPr>
          <p:cNvSpPr/>
          <p:nvPr/>
        </p:nvSpPr>
        <p:spPr>
          <a:xfrm>
            <a:off x="410423" y="381417"/>
            <a:ext cx="9543201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895350" indent="-895350">
              <a:buAutoNum type="arabicPlain"/>
            </a:pPr>
            <a:r>
              <a:rPr lang="en-US" altLang="zh-TW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  <a:r>
              <a:rPr lang="zh-TW" altLang="en-US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神未曾應許天色常藍</a:t>
            </a:r>
            <a:endParaRPr lang="en-US" altLang="zh-TW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華康榜書體W8" panose="03000809000000000000" pitchFamily="65" charset="-120"/>
              <a:ea typeface="華康榜書體W8" panose="03000809000000000000" pitchFamily="65" charset="-120"/>
            </a:endParaRPr>
          </a:p>
          <a:p>
            <a:pPr marL="895350" indent="-895350"/>
            <a:r>
              <a:rPr lang="en-US" altLang="zh-TW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  <a:r>
              <a:rPr lang="zh-TW" altLang="en-US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人生的路途花香常漫</a:t>
            </a:r>
            <a:endParaRPr lang="en-US" altLang="zh-TW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華康榜書體W8" panose="03000809000000000000" pitchFamily="65" charset="-120"/>
              <a:ea typeface="華康榜書體W8" panose="03000809000000000000" pitchFamily="65" charset="-120"/>
            </a:endParaRPr>
          </a:p>
          <a:p>
            <a:pPr marL="895350" indent="-895350"/>
            <a:r>
              <a:rPr lang="en-US" altLang="zh-TW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  <a:r>
              <a:rPr lang="zh-TW" altLang="en-US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神未曾應許常晴無雨</a:t>
            </a:r>
            <a:endParaRPr lang="en-US" altLang="zh-TW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華康榜書體W8" panose="03000809000000000000" pitchFamily="65" charset="-120"/>
              <a:ea typeface="華康榜書體W8" panose="03000809000000000000" pitchFamily="65" charset="-120"/>
            </a:endParaRPr>
          </a:p>
          <a:p>
            <a:pPr marL="895350" indent="-895350"/>
            <a:r>
              <a:rPr lang="en-US" altLang="zh-TW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  <a:r>
              <a:rPr lang="zh-TW" altLang="en-US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常樂無痛苦常安無虞</a:t>
            </a:r>
          </a:p>
        </p:txBody>
      </p:sp>
    </p:spTree>
    <p:extLst>
      <p:ext uri="{BB962C8B-B14F-4D97-AF65-F5344CB8AC3E}">
        <p14:creationId xmlns:p14="http://schemas.microsoft.com/office/powerpoint/2010/main" val="417373693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十字架与天空的对峙照片- 下載免費高品質圖片| Magnific （前稱Freepik）">
            <a:extLst>
              <a:ext uri="{FF2B5EF4-FFF2-40B4-BE49-F238E27FC236}">
                <a16:creationId xmlns:a16="http://schemas.microsoft.com/office/drawing/2014/main" id="{094A077E-39FF-8DE6-C6F3-399B12E216D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686" r="1"/>
          <a:stretch>
            <a:fillRect/>
          </a:stretch>
        </p:blipFill>
        <p:spPr>
          <a:xfrm flipH="1">
            <a:off x="-2" y="0"/>
            <a:ext cx="12192001" cy="68705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09646527-9BCA-839D-9796-A237DEF9BAED}"/>
              </a:ext>
            </a:extLst>
          </p:cNvPr>
          <p:cNvSpPr/>
          <p:nvPr/>
        </p:nvSpPr>
        <p:spPr>
          <a:xfrm>
            <a:off x="410423" y="381417"/>
            <a:ext cx="9543201" cy="517064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TW" altLang="en-US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副</a:t>
            </a:r>
            <a:r>
              <a:rPr lang="en-US" altLang="zh-TW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</a:p>
          <a:p>
            <a:r>
              <a:rPr lang="en-US" altLang="zh-TW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  <a:r>
              <a:rPr lang="zh-TW" altLang="en-US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神卻曾應許生活有力</a:t>
            </a:r>
            <a:endParaRPr lang="en-US" altLang="zh-TW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華康榜書體W8" panose="03000809000000000000" pitchFamily="65" charset="-120"/>
              <a:ea typeface="華康榜書體W8" panose="03000809000000000000" pitchFamily="65" charset="-120"/>
            </a:endParaRPr>
          </a:p>
          <a:p>
            <a:r>
              <a:rPr lang="en-US" altLang="zh-TW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  <a:r>
              <a:rPr lang="zh-TW" altLang="en-US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行路有亮光作工得息</a:t>
            </a:r>
            <a:endParaRPr lang="en-US" altLang="zh-TW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華康榜書體W8" panose="03000809000000000000" pitchFamily="65" charset="-120"/>
              <a:ea typeface="華康榜書體W8" panose="03000809000000000000" pitchFamily="65" charset="-120"/>
            </a:endParaRPr>
          </a:p>
          <a:p>
            <a:r>
              <a:rPr lang="en-US" altLang="zh-TW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  <a:r>
              <a:rPr lang="zh-TW" altLang="en-US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試煉得恩勗危難有賴</a:t>
            </a:r>
            <a:endParaRPr lang="en-US" altLang="zh-TW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華康榜書體W8" panose="03000809000000000000" pitchFamily="65" charset="-120"/>
              <a:ea typeface="華康榜書體W8" panose="03000809000000000000" pitchFamily="65" charset="-120"/>
            </a:endParaRPr>
          </a:p>
          <a:p>
            <a:r>
              <a:rPr lang="en-US" altLang="zh-TW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  <a:r>
              <a:rPr lang="zh-TW" altLang="en-US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無限的體諒不死的愛</a:t>
            </a:r>
          </a:p>
        </p:txBody>
      </p:sp>
    </p:spTree>
    <p:extLst>
      <p:ext uri="{BB962C8B-B14F-4D97-AF65-F5344CB8AC3E}">
        <p14:creationId xmlns:p14="http://schemas.microsoft.com/office/powerpoint/2010/main" val="25320058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A978E0-A55E-7861-70EB-A76C28456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A7002D9-4549-3129-1FA9-DFD2BCAD8FE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4000"/>
          <a:stretch>
            <a:fillRect/>
          </a:stretch>
        </p:blipFill>
        <p:spPr>
          <a:xfrm>
            <a:off x="1" y="-1"/>
            <a:ext cx="12191999" cy="68580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F7A9609-4CBF-AACC-F924-1BD8580C60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35567"/>
            <a:ext cx="12192000" cy="4480560"/>
          </a:xfrm>
          <a:prstGeom prst="rect">
            <a:avLst/>
          </a:prstGeom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F6A15BBF-41C4-4D47-EC28-47419996470C}"/>
              </a:ext>
            </a:extLst>
          </p:cNvPr>
          <p:cNvSpPr txBox="1"/>
          <p:nvPr/>
        </p:nvSpPr>
        <p:spPr>
          <a:xfrm>
            <a:off x="-2" y="246424"/>
            <a:ext cx="12191999" cy="419856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8800" b="1" dirty="0" err="1">
                <a:latin typeface="DengXian" panose="02010600030101010101" pitchFamily="2" charset="-122"/>
                <a:ea typeface="DengXian" panose="02010600030101010101" pitchFamily="2" charset="-122"/>
              </a:rPr>
              <a:t>神，我的主，誰又可媲美</a:t>
            </a:r>
            <a:r>
              <a:rPr lang="en-US" sz="8800" b="1" dirty="0">
                <a:latin typeface="DengXian" panose="02010600030101010101" pitchFamily="2" charset="-122"/>
                <a:ea typeface="DengXian" panose="02010600030101010101" pitchFamily="2" charset="-122"/>
              </a:rPr>
              <a:t>，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8800" b="1" dirty="0" err="1">
                <a:latin typeface="DengXian" panose="02010600030101010101" pitchFamily="2" charset="-122"/>
                <a:ea typeface="DengXian" panose="02010600030101010101" pitchFamily="2" charset="-122"/>
              </a:rPr>
              <a:t>頌讚，公義，聖潔，權柄</a:t>
            </a:r>
            <a:r>
              <a:rPr lang="en-US" sz="8800" b="1" dirty="0">
                <a:latin typeface="DengXian" panose="02010600030101010101" pitchFamily="2" charset="-122"/>
                <a:ea typeface="DengXian" panose="02010600030101010101" pitchFamily="2" charset="-122"/>
              </a:rPr>
              <a:t>，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8800" b="1" dirty="0" err="1">
                <a:latin typeface="DengXian" panose="02010600030101010101" pitchFamily="2" charset="-122"/>
                <a:ea typeface="DengXian" panose="02010600030101010101" pitchFamily="2" charset="-122"/>
              </a:rPr>
              <a:t>都歸於</a:t>
            </a:r>
            <a:r>
              <a:rPr lang="zh-TW" altLang="en-US" sz="8800" b="1" dirty="0">
                <a:latin typeface="DengXian" panose="02010600030101010101" pitchFamily="2" charset="-122"/>
                <a:ea typeface="DengXian" panose="02010600030101010101" pitchFamily="2" charset="-122"/>
              </a:rPr>
              <a:t>祢</a:t>
            </a:r>
            <a:r>
              <a:rPr lang="en-US" sz="8800" b="1" dirty="0">
                <a:latin typeface="DengXian" panose="02010600030101010101" pitchFamily="2" charset="-122"/>
                <a:ea typeface="DengXian" panose="02010600030101010101" pitchFamily="2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69753241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十字架与天空的对峙照片- 下載免費高品質圖片| Magnific （前稱Freepik）">
            <a:extLst>
              <a:ext uri="{FF2B5EF4-FFF2-40B4-BE49-F238E27FC236}">
                <a16:creationId xmlns:a16="http://schemas.microsoft.com/office/drawing/2014/main" id="{094A077E-39FF-8DE6-C6F3-399B12E216D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686" r="1"/>
          <a:stretch>
            <a:fillRect/>
          </a:stretch>
        </p:blipFill>
        <p:spPr>
          <a:xfrm flipH="1">
            <a:off x="-2" y="0"/>
            <a:ext cx="12192001" cy="68705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09646527-9BCA-839D-9796-A237DEF9BAED}"/>
              </a:ext>
            </a:extLst>
          </p:cNvPr>
          <p:cNvSpPr/>
          <p:nvPr/>
        </p:nvSpPr>
        <p:spPr>
          <a:xfrm>
            <a:off x="410423" y="381417"/>
            <a:ext cx="9543201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zh-TW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2	</a:t>
            </a:r>
            <a:r>
              <a:rPr lang="zh-TW" altLang="en-US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神未曾應許我們不遇</a:t>
            </a:r>
            <a:endParaRPr lang="en-US" altLang="zh-TW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華康榜書體W8" panose="03000809000000000000" pitchFamily="65" charset="-120"/>
              <a:ea typeface="華康榜書體W8" panose="03000809000000000000" pitchFamily="65" charset="-120"/>
            </a:endParaRPr>
          </a:p>
          <a:p>
            <a:pPr marL="895350" indent="-895350"/>
            <a:r>
              <a:rPr lang="en-US" altLang="zh-TW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  <a:r>
              <a:rPr lang="zh-TW" altLang="en-US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苦難和試探懊惱憂慮</a:t>
            </a:r>
            <a:endParaRPr lang="en-US" altLang="zh-TW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華康榜書體W8" panose="03000809000000000000" pitchFamily="65" charset="-120"/>
              <a:ea typeface="華康榜書體W8" panose="03000809000000000000" pitchFamily="65" charset="-120"/>
            </a:endParaRPr>
          </a:p>
          <a:p>
            <a:pPr marL="895350" indent="-895350"/>
            <a:r>
              <a:rPr lang="en-US" altLang="zh-TW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  <a:r>
              <a:rPr lang="zh-TW" altLang="en-US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神未曾應許我們不負</a:t>
            </a:r>
            <a:r>
              <a:rPr lang="en-US" altLang="zh-TW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</a:p>
          <a:p>
            <a:pPr marL="895350" indent="-895350"/>
            <a:r>
              <a:rPr lang="en-US" altLang="zh-TW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  <a:r>
              <a:rPr lang="zh-TW" altLang="en-US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許多的重擔許多事務</a:t>
            </a:r>
          </a:p>
        </p:txBody>
      </p:sp>
    </p:spTree>
    <p:extLst>
      <p:ext uri="{BB962C8B-B14F-4D97-AF65-F5344CB8AC3E}">
        <p14:creationId xmlns:p14="http://schemas.microsoft.com/office/powerpoint/2010/main" val="151168363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十字架与天空的对峙照片- 下載免費高品質圖片| Magnific （前稱Freepik）">
            <a:extLst>
              <a:ext uri="{FF2B5EF4-FFF2-40B4-BE49-F238E27FC236}">
                <a16:creationId xmlns:a16="http://schemas.microsoft.com/office/drawing/2014/main" id="{094A077E-39FF-8DE6-C6F3-399B12E216D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686" r="1"/>
          <a:stretch>
            <a:fillRect/>
          </a:stretch>
        </p:blipFill>
        <p:spPr>
          <a:xfrm flipH="1">
            <a:off x="-2" y="0"/>
            <a:ext cx="12192001" cy="68705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09646527-9BCA-839D-9796-A237DEF9BAED}"/>
              </a:ext>
            </a:extLst>
          </p:cNvPr>
          <p:cNvSpPr/>
          <p:nvPr/>
        </p:nvSpPr>
        <p:spPr>
          <a:xfrm>
            <a:off x="410423" y="381417"/>
            <a:ext cx="9543201" cy="517064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TW" altLang="en-US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副</a:t>
            </a:r>
            <a:r>
              <a:rPr lang="en-US" altLang="zh-TW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</a:p>
          <a:p>
            <a:r>
              <a:rPr lang="en-US" altLang="zh-TW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  <a:r>
              <a:rPr lang="zh-TW" altLang="en-US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神卻曾應許生活有力</a:t>
            </a:r>
            <a:endParaRPr lang="en-US" altLang="zh-TW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華康榜書體W8" panose="03000809000000000000" pitchFamily="65" charset="-120"/>
              <a:ea typeface="華康榜書體W8" panose="03000809000000000000" pitchFamily="65" charset="-120"/>
            </a:endParaRPr>
          </a:p>
          <a:p>
            <a:r>
              <a:rPr lang="en-US" altLang="zh-TW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  <a:r>
              <a:rPr lang="zh-TW" altLang="en-US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行路有亮光作工得息</a:t>
            </a:r>
            <a:endParaRPr lang="en-US" altLang="zh-TW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華康榜書體W8" panose="03000809000000000000" pitchFamily="65" charset="-120"/>
              <a:ea typeface="華康榜書體W8" panose="03000809000000000000" pitchFamily="65" charset="-120"/>
            </a:endParaRPr>
          </a:p>
          <a:p>
            <a:r>
              <a:rPr lang="en-US" altLang="zh-TW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  <a:r>
              <a:rPr lang="zh-TW" altLang="en-US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試煉得恩勗危難有賴</a:t>
            </a:r>
            <a:endParaRPr lang="en-US" altLang="zh-TW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華康榜書體W8" panose="03000809000000000000" pitchFamily="65" charset="-120"/>
              <a:ea typeface="華康榜書體W8" panose="03000809000000000000" pitchFamily="65" charset="-120"/>
            </a:endParaRPr>
          </a:p>
          <a:p>
            <a:r>
              <a:rPr lang="en-US" altLang="zh-TW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  <a:r>
              <a:rPr lang="zh-TW" altLang="en-US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無限的體諒不死的愛</a:t>
            </a:r>
          </a:p>
        </p:txBody>
      </p:sp>
    </p:spTree>
    <p:extLst>
      <p:ext uri="{BB962C8B-B14F-4D97-AF65-F5344CB8AC3E}">
        <p14:creationId xmlns:p14="http://schemas.microsoft.com/office/powerpoint/2010/main" val="187997388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十字架与天空的对峙照片- 下載免費高品質圖片| Magnific （前稱Freepik）">
            <a:extLst>
              <a:ext uri="{FF2B5EF4-FFF2-40B4-BE49-F238E27FC236}">
                <a16:creationId xmlns:a16="http://schemas.microsoft.com/office/drawing/2014/main" id="{094A077E-39FF-8DE6-C6F3-399B12E216D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686" r="1"/>
          <a:stretch>
            <a:fillRect/>
          </a:stretch>
        </p:blipFill>
        <p:spPr>
          <a:xfrm flipH="1">
            <a:off x="-2" y="0"/>
            <a:ext cx="12192001" cy="68705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09646527-9BCA-839D-9796-A237DEF9BAED}"/>
              </a:ext>
            </a:extLst>
          </p:cNvPr>
          <p:cNvSpPr/>
          <p:nvPr/>
        </p:nvSpPr>
        <p:spPr>
          <a:xfrm>
            <a:off x="410423" y="381417"/>
            <a:ext cx="9543201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zh-TW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3	</a:t>
            </a:r>
            <a:r>
              <a:rPr lang="zh-TW" altLang="en-US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神未曾應許前途盡是</a:t>
            </a:r>
            <a:endParaRPr lang="en-US" altLang="zh-TW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華康榜書體W8" panose="03000809000000000000" pitchFamily="65" charset="-120"/>
              <a:ea typeface="華康榜書體W8" panose="03000809000000000000" pitchFamily="65" charset="-120"/>
            </a:endParaRPr>
          </a:p>
          <a:p>
            <a:pPr marL="895350" indent="-895350"/>
            <a:r>
              <a:rPr lang="en-US" altLang="zh-TW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  <a:r>
              <a:rPr lang="zh-TW" altLang="en-US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平坦的大路任意驅馳</a:t>
            </a:r>
            <a:endParaRPr lang="en-US" altLang="zh-TW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華康榜書體W8" panose="03000809000000000000" pitchFamily="65" charset="-120"/>
              <a:ea typeface="華康榜書體W8" panose="03000809000000000000" pitchFamily="65" charset="-120"/>
            </a:endParaRPr>
          </a:p>
          <a:p>
            <a:pPr marL="895350" indent="-895350"/>
            <a:r>
              <a:rPr lang="en-US" altLang="zh-TW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  <a:r>
              <a:rPr lang="zh-TW" altLang="en-US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沒有深水拒汪洋一片</a:t>
            </a:r>
            <a:r>
              <a:rPr lang="en-US" altLang="zh-TW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</a:p>
          <a:p>
            <a:pPr marL="895350" indent="-895350"/>
            <a:r>
              <a:rPr lang="en-US" altLang="zh-TW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  <a:r>
              <a:rPr lang="zh-TW" altLang="en-US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沒有大山阻高薄雲天</a:t>
            </a:r>
          </a:p>
        </p:txBody>
      </p:sp>
    </p:spTree>
    <p:extLst>
      <p:ext uri="{BB962C8B-B14F-4D97-AF65-F5344CB8AC3E}">
        <p14:creationId xmlns:p14="http://schemas.microsoft.com/office/powerpoint/2010/main" val="286863634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十字架与天空的对峙照片- 下載免費高品質圖片| Magnific （前稱Freepik）">
            <a:extLst>
              <a:ext uri="{FF2B5EF4-FFF2-40B4-BE49-F238E27FC236}">
                <a16:creationId xmlns:a16="http://schemas.microsoft.com/office/drawing/2014/main" id="{094A077E-39FF-8DE6-C6F3-399B12E216D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686" r="1"/>
          <a:stretch>
            <a:fillRect/>
          </a:stretch>
        </p:blipFill>
        <p:spPr>
          <a:xfrm flipH="1">
            <a:off x="-2" y="0"/>
            <a:ext cx="12192001" cy="68705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09646527-9BCA-839D-9796-A237DEF9BAED}"/>
              </a:ext>
            </a:extLst>
          </p:cNvPr>
          <p:cNvSpPr/>
          <p:nvPr/>
        </p:nvSpPr>
        <p:spPr>
          <a:xfrm>
            <a:off x="410423" y="381417"/>
            <a:ext cx="9543201" cy="517064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TW" altLang="en-US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副</a:t>
            </a:r>
            <a:r>
              <a:rPr lang="en-US" altLang="zh-TW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</a:p>
          <a:p>
            <a:r>
              <a:rPr lang="en-US" altLang="zh-TW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  <a:r>
              <a:rPr lang="zh-TW" altLang="en-US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神卻曾應許生活有力</a:t>
            </a:r>
            <a:endParaRPr lang="en-US" altLang="zh-TW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華康榜書體W8" panose="03000809000000000000" pitchFamily="65" charset="-120"/>
              <a:ea typeface="華康榜書體W8" panose="03000809000000000000" pitchFamily="65" charset="-120"/>
            </a:endParaRPr>
          </a:p>
          <a:p>
            <a:r>
              <a:rPr lang="en-US" altLang="zh-TW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  <a:r>
              <a:rPr lang="zh-TW" altLang="en-US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行路有亮光作工得息</a:t>
            </a:r>
            <a:endParaRPr lang="en-US" altLang="zh-TW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華康榜書體W8" panose="03000809000000000000" pitchFamily="65" charset="-120"/>
              <a:ea typeface="華康榜書體W8" panose="03000809000000000000" pitchFamily="65" charset="-120"/>
            </a:endParaRPr>
          </a:p>
          <a:p>
            <a:r>
              <a:rPr lang="en-US" altLang="zh-TW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  <a:r>
              <a:rPr lang="zh-TW" altLang="en-US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試煉得恩勗危難有賴</a:t>
            </a:r>
            <a:endParaRPr lang="en-US" altLang="zh-TW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華康榜書體W8" panose="03000809000000000000" pitchFamily="65" charset="-120"/>
              <a:ea typeface="華康榜書體W8" panose="03000809000000000000" pitchFamily="65" charset="-120"/>
            </a:endParaRPr>
          </a:p>
          <a:p>
            <a:r>
              <a:rPr lang="en-US" altLang="zh-TW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  <a:r>
              <a:rPr lang="zh-TW" altLang="en-US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無限的體諒不死的愛</a:t>
            </a:r>
          </a:p>
        </p:txBody>
      </p:sp>
    </p:spTree>
    <p:extLst>
      <p:ext uri="{BB962C8B-B14F-4D97-AF65-F5344CB8AC3E}">
        <p14:creationId xmlns:p14="http://schemas.microsoft.com/office/powerpoint/2010/main" val="366031310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B50C851-E7E9-E982-AB4E-E4A38DD990A6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325563"/>
          </a:xfrm>
          <a:prstGeom prst="rect">
            <a:avLst/>
          </a:prstGeom>
          <a:solidFill>
            <a:srgbClr val="7030A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7200" b="1" spc="-70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  <a:cs typeface="Times New Roman" panose="02020603050405020304" pitchFamily="18" charset="0"/>
              </a:rPr>
              <a:t>聖餐經文：林前</a:t>
            </a:r>
            <a:r>
              <a:rPr lang="en-US" altLang="zh-TW" sz="7200" b="1" spc="-70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  <a:cs typeface="Times New Roman" panose="02020603050405020304" pitchFamily="18" charset="0"/>
              </a:rPr>
              <a:t>11:23-29</a:t>
            </a:r>
            <a:endParaRPr lang="zh-HK" altLang="en-US" sz="7200" b="1" dirty="0">
              <a:solidFill>
                <a:schemeClr val="bg1"/>
              </a:solidFill>
              <a:latin typeface="方正準圓" panose="02000000000000000000" pitchFamily="2" charset="-120"/>
              <a:ea typeface="方正準圓" panose="02000000000000000000" pitchFamily="2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E6A3AA1A-61F7-F716-A195-5124CDD614BA}"/>
              </a:ext>
            </a:extLst>
          </p:cNvPr>
          <p:cNvSpPr txBox="1"/>
          <p:nvPr/>
        </p:nvSpPr>
        <p:spPr>
          <a:xfrm>
            <a:off x="587364" y="1334792"/>
            <a:ext cx="9329467" cy="50738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6500"/>
              </a:lnSpc>
              <a:spcBef>
                <a:spcPct val="0"/>
              </a:spcBef>
              <a:buNone/>
            </a:pPr>
            <a:r>
              <a:rPr lang="zh-TW" altLang="en-US" sz="5400" b="1" dirty="0">
                <a:latin typeface="標楷體" panose="03000509000000000000" pitchFamily="65" charset="-120"/>
                <a:ea typeface="方正準圓" panose="02000000000000000000"/>
              </a:rPr>
              <a:t>我當日傳給你們的，原是從主</a:t>
            </a:r>
            <a:endParaRPr lang="en-US" altLang="zh-TW" sz="5400" b="1" dirty="0">
              <a:latin typeface="標楷體" panose="03000509000000000000" pitchFamily="65" charset="-120"/>
              <a:ea typeface="方正準圓" panose="02000000000000000000"/>
            </a:endParaRPr>
          </a:p>
          <a:p>
            <a:pPr algn="just">
              <a:lnSpc>
                <a:spcPts val="6500"/>
              </a:lnSpc>
              <a:spcBef>
                <a:spcPct val="0"/>
              </a:spcBef>
              <a:buNone/>
            </a:pPr>
            <a:r>
              <a:rPr lang="zh-TW" altLang="en-US" sz="5400" b="1" dirty="0">
                <a:latin typeface="標楷體" panose="03000509000000000000" pitchFamily="65" charset="-120"/>
                <a:ea typeface="方正準圓" panose="02000000000000000000"/>
              </a:rPr>
              <a:t>領受的，就是主耶穌被賣的那</a:t>
            </a:r>
            <a:endParaRPr lang="en-US" altLang="zh-TW" sz="5400" b="1" dirty="0">
              <a:latin typeface="標楷體" panose="03000509000000000000" pitchFamily="65" charset="-120"/>
              <a:ea typeface="方正準圓" panose="02000000000000000000"/>
            </a:endParaRPr>
          </a:p>
          <a:p>
            <a:pPr algn="just">
              <a:lnSpc>
                <a:spcPts val="6500"/>
              </a:lnSpc>
              <a:spcBef>
                <a:spcPct val="0"/>
              </a:spcBef>
              <a:buNone/>
            </a:pPr>
            <a:r>
              <a:rPr lang="zh-TW" altLang="en-US" sz="5400" b="1" dirty="0">
                <a:latin typeface="標楷體" panose="03000509000000000000" pitchFamily="65" charset="-120"/>
                <a:ea typeface="方正準圓" panose="02000000000000000000"/>
              </a:rPr>
              <a:t>一夜，拿起餅來、祝謝了、就</a:t>
            </a:r>
            <a:endParaRPr lang="en-US" altLang="zh-TW" sz="5400" b="1" dirty="0">
              <a:latin typeface="標楷體" panose="03000509000000000000" pitchFamily="65" charset="-120"/>
              <a:ea typeface="方正準圓" panose="02000000000000000000"/>
            </a:endParaRPr>
          </a:p>
          <a:p>
            <a:pPr algn="just">
              <a:lnSpc>
                <a:spcPts val="6500"/>
              </a:lnSpc>
              <a:spcBef>
                <a:spcPct val="0"/>
              </a:spcBef>
              <a:buNone/>
            </a:pPr>
            <a:r>
              <a:rPr lang="zh-TW" altLang="en-US" sz="5400" b="1" dirty="0">
                <a:latin typeface="標楷體" panose="03000509000000000000" pitchFamily="65" charset="-120"/>
                <a:ea typeface="方正準圓" panose="02000000000000000000"/>
              </a:rPr>
              <a:t>擘開、說、這是我的身體、為</a:t>
            </a:r>
            <a:endParaRPr lang="en-US" altLang="zh-TW" sz="5400" b="1" dirty="0">
              <a:latin typeface="標楷體" panose="03000509000000000000" pitchFamily="65" charset="-120"/>
              <a:ea typeface="方正準圓" panose="02000000000000000000"/>
            </a:endParaRPr>
          </a:p>
          <a:p>
            <a:pPr algn="just">
              <a:lnSpc>
                <a:spcPts val="6500"/>
              </a:lnSpc>
              <a:spcBef>
                <a:spcPct val="0"/>
              </a:spcBef>
              <a:buNone/>
            </a:pPr>
            <a:r>
              <a:rPr lang="zh-TW" altLang="en-US" sz="5400" b="1" dirty="0">
                <a:latin typeface="標楷體" panose="03000509000000000000" pitchFamily="65" charset="-120"/>
                <a:ea typeface="方正準圓" panose="02000000000000000000"/>
              </a:rPr>
              <a:t>你們捨的，你們應當如此行、</a:t>
            </a:r>
            <a:endParaRPr lang="en-US" altLang="zh-TW" sz="5400" b="1" dirty="0">
              <a:latin typeface="標楷體" panose="03000509000000000000" pitchFamily="65" charset="-120"/>
              <a:ea typeface="方正準圓" panose="02000000000000000000"/>
            </a:endParaRPr>
          </a:p>
          <a:p>
            <a:pPr algn="just">
              <a:lnSpc>
                <a:spcPts val="6500"/>
              </a:lnSpc>
              <a:spcBef>
                <a:spcPct val="0"/>
              </a:spcBef>
              <a:buNone/>
            </a:pPr>
            <a:r>
              <a:rPr lang="zh-TW" altLang="en-US" sz="5400" b="1" dirty="0">
                <a:latin typeface="標楷體" panose="03000509000000000000" pitchFamily="65" charset="-120"/>
                <a:ea typeface="方正準圓" panose="02000000000000000000"/>
              </a:rPr>
              <a:t>為的是記念我。</a:t>
            </a:r>
            <a:endParaRPr kumimoji="0" lang="zh-TW" altLang="en-US" sz="5400" b="1" kern="100" spc="-70" dirty="0">
              <a:latin typeface="方正準圓" panose="02000000000000000000"/>
              <a:ea typeface="方正準圓" panose="02000000000000000000"/>
            </a:endParaRPr>
          </a:p>
        </p:txBody>
      </p:sp>
      <p:pic>
        <p:nvPicPr>
          <p:cNvPr id="5" name="Picture 2" descr="Holy Name Catholic Parish DIOCESE OF BROKEN BAY">
            <a:extLst>
              <a:ext uri="{FF2B5EF4-FFF2-40B4-BE49-F238E27FC236}">
                <a16:creationId xmlns:a16="http://schemas.microsoft.com/office/drawing/2014/main" id="{717F1BA4-AE77-1F37-7571-CF73626695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8" r="6707"/>
          <a:stretch>
            <a:fillRect/>
          </a:stretch>
        </p:blipFill>
        <p:spPr bwMode="auto">
          <a:xfrm flipH="1">
            <a:off x="9696657" y="1325562"/>
            <a:ext cx="2495341" cy="553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358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oly Name Catholic Parish DIOCESE OF BROKEN BAY">
            <a:extLst>
              <a:ext uri="{FF2B5EF4-FFF2-40B4-BE49-F238E27FC236}">
                <a16:creationId xmlns:a16="http://schemas.microsoft.com/office/drawing/2014/main" id="{DEA557B4-4D67-A4C5-A0AB-C4646498AE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8" r="6707"/>
          <a:stretch>
            <a:fillRect/>
          </a:stretch>
        </p:blipFill>
        <p:spPr bwMode="auto">
          <a:xfrm flipH="1">
            <a:off x="9696657" y="1325562"/>
            <a:ext cx="2495341" cy="553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3B50C851-E7E9-E982-AB4E-E4A38DD990A6}"/>
              </a:ext>
            </a:extLst>
          </p:cNvPr>
          <p:cNvSpPr txBox="1">
            <a:spLocks/>
          </p:cNvSpPr>
          <p:nvPr/>
        </p:nvSpPr>
        <p:spPr>
          <a:xfrm>
            <a:off x="-2" y="0"/>
            <a:ext cx="12192000" cy="1325563"/>
          </a:xfrm>
          <a:prstGeom prst="rect">
            <a:avLst/>
          </a:prstGeom>
          <a:solidFill>
            <a:srgbClr val="7030A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7200" b="1" spc="-70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  <a:cs typeface="Times New Roman" panose="02020603050405020304" pitchFamily="18" charset="0"/>
              </a:rPr>
              <a:t>聖餐經文：林前</a:t>
            </a:r>
            <a:r>
              <a:rPr lang="en-US" altLang="zh-TW" sz="7200" b="1" spc="-70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  <a:cs typeface="Times New Roman" panose="02020603050405020304" pitchFamily="18" charset="0"/>
              </a:rPr>
              <a:t>11:23-29</a:t>
            </a:r>
            <a:endParaRPr lang="zh-HK" altLang="en-US" sz="7200" b="1" dirty="0">
              <a:solidFill>
                <a:schemeClr val="bg1"/>
              </a:solidFill>
              <a:latin typeface="方正準圓" panose="02000000000000000000" pitchFamily="2" charset="-120"/>
              <a:ea typeface="方正準圓" panose="02000000000000000000" pitchFamily="2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760A6395-FB1A-9868-4A94-913F079E2FED}"/>
              </a:ext>
            </a:extLst>
          </p:cNvPr>
          <p:cNvSpPr txBox="1">
            <a:spLocks/>
          </p:cNvSpPr>
          <p:nvPr/>
        </p:nvSpPr>
        <p:spPr bwMode="auto">
          <a:xfrm>
            <a:off x="652252" y="1294599"/>
            <a:ext cx="9324869" cy="4981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ts val="6500"/>
              </a:lnSpc>
              <a:spcBef>
                <a:spcPct val="0"/>
              </a:spcBef>
              <a:buNone/>
            </a:pPr>
            <a:r>
              <a:rPr lang="zh-TW" altLang="en-US" sz="5400" b="1" dirty="0">
                <a:latin typeface="方正準圓" panose="02000000000000000000" pitchFamily="2" charset="-120"/>
                <a:ea typeface="方正準圓" panose="02000000000000000000" pitchFamily="2" charset="-120"/>
              </a:rPr>
              <a:t>飯後、也照樣拿起杯來、說、</a:t>
            </a:r>
            <a:endParaRPr lang="en-US" altLang="zh-TW" sz="5400" b="1" dirty="0">
              <a:latin typeface="方正準圓" panose="02000000000000000000" pitchFamily="2" charset="-120"/>
              <a:ea typeface="方正準圓" panose="02000000000000000000" pitchFamily="2" charset="-120"/>
            </a:endParaRPr>
          </a:p>
          <a:p>
            <a:pPr algn="just">
              <a:lnSpc>
                <a:spcPts val="6500"/>
              </a:lnSpc>
              <a:spcBef>
                <a:spcPct val="0"/>
              </a:spcBef>
              <a:buNone/>
            </a:pPr>
            <a:r>
              <a:rPr lang="zh-TW" altLang="en-US" sz="5400" b="1" dirty="0">
                <a:latin typeface="方正準圓" panose="02000000000000000000" pitchFamily="2" charset="-120"/>
                <a:ea typeface="方正準圓" panose="02000000000000000000" pitchFamily="2" charset="-120"/>
              </a:rPr>
              <a:t>這杯是用我的血所立的新約、</a:t>
            </a:r>
            <a:endParaRPr lang="en-US" altLang="zh-TW" sz="5400" b="1" dirty="0">
              <a:latin typeface="方正準圓" panose="02000000000000000000" pitchFamily="2" charset="-120"/>
              <a:ea typeface="方正準圓" panose="02000000000000000000" pitchFamily="2" charset="-120"/>
            </a:endParaRPr>
          </a:p>
          <a:p>
            <a:pPr algn="just">
              <a:lnSpc>
                <a:spcPts val="6500"/>
              </a:lnSpc>
              <a:spcBef>
                <a:spcPct val="0"/>
              </a:spcBef>
              <a:buNone/>
            </a:pPr>
            <a:r>
              <a:rPr lang="zh-TW" altLang="en-US" sz="5400" b="1" dirty="0">
                <a:latin typeface="方正準圓" panose="02000000000000000000" pitchFamily="2" charset="-120"/>
                <a:ea typeface="方正準圓" panose="02000000000000000000" pitchFamily="2" charset="-120"/>
              </a:rPr>
              <a:t>你們每逢喝的時候、要如此行</a:t>
            </a:r>
            <a:endParaRPr lang="en-US" altLang="zh-TW" sz="5400" b="1" dirty="0">
              <a:latin typeface="方正準圓" panose="02000000000000000000" pitchFamily="2" charset="-120"/>
              <a:ea typeface="方正準圓" panose="02000000000000000000" pitchFamily="2" charset="-120"/>
            </a:endParaRPr>
          </a:p>
          <a:p>
            <a:pPr algn="just">
              <a:lnSpc>
                <a:spcPts val="6500"/>
              </a:lnSpc>
              <a:spcBef>
                <a:spcPct val="0"/>
              </a:spcBef>
              <a:buNone/>
            </a:pPr>
            <a:r>
              <a:rPr lang="zh-TW" altLang="en-US" sz="5400" b="1" dirty="0">
                <a:latin typeface="方正準圓" panose="02000000000000000000" pitchFamily="2" charset="-120"/>
                <a:ea typeface="方正準圓" panose="02000000000000000000" pitchFamily="2" charset="-120"/>
              </a:rPr>
              <a:t>、為的是記念我。你們每逢喫</a:t>
            </a:r>
            <a:endParaRPr lang="en-US" altLang="zh-TW" sz="5400" b="1" dirty="0">
              <a:latin typeface="方正準圓" panose="02000000000000000000" pitchFamily="2" charset="-120"/>
              <a:ea typeface="方正準圓" panose="02000000000000000000" pitchFamily="2" charset="-120"/>
            </a:endParaRPr>
          </a:p>
          <a:p>
            <a:pPr algn="just">
              <a:lnSpc>
                <a:spcPts val="6500"/>
              </a:lnSpc>
              <a:spcBef>
                <a:spcPct val="0"/>
              </a:spcBef>
              <a:buNone/>
            </a:pPr>
            <a:r>
              <a:rPr lang="zh-TW" altLang="en-US" sz="5400" b="1" dirty="0">
                <a:latin typeface="方正準圓" panose="02000000000000000000" pitchFamily="2" charset="-120"/>
                <a:ea typeface="方正準圓" panose="02000000000000000000" pitchFamily="2" charset="-120"/>
              </a:rPr>
              <a:t>這餅、喝這杯、是表明主的死</a:t>
            </a:r>
            <a:endParaRPr lang="en-US" altLang="zh-TW" sz="5400" b="1" dirty="0">
              <a:latin typeface="方正準圓" panose="02000000000000000000" pitchFamily="2" charset="-120"/>
              <a:ea typeface="方正準圓" panose="02000000000000000000" pitchFamily="2" charset="-120"/>
            </a:endParaRPr>
          </a:p>
          <a:p>
            <a:pPr algn="just">
              <a:lnSpc>
                <a:spcPts val="6500"/>
              </a:lnSpc>
              <a:spcBef>
                <a:spcPct val="0"/>
              </a:spcBef>
              <a:buNone/>
            </a:pPr>
            <a:r>
              <a:rPr lang="zh-TW" altLang="en-US" sz="5400" b="1" dirty="0">
                <a:latin typeface="方正準圓" panose="02000000000000000000" pitchFamily="2" charset="-120"/>
                <a:ea typeface="方正準圓" panose="02000000000000000000" pitchFamily="2" charset="-120"/>
              </a:rPr>
              <a:t>、直等到他來。</a:t>
            </a:r>
            <a:endParaRPr kumimoji="0" lang="zh-TW" altLang="en-US" sz="5400" b="1" kern="100" spc="-70" dirty="0">
              <a:latin typeface="方正準圓" panose="02000000000000000000" pitchFamily="2" charset="-120"/>
              <a:ea typeface="方正準圓" panose="02000000000000000000" pitchFamily="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74429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oly Name Catholic Parish DIOCESE OF BROKEN BAY">
            <a:extLst>
              <a:ext uri="{FF2B5EF4-FFF2-40B4-BE49-F238E27FC236}">
                <a16:creationId xmlns:a16="http://schemas.microsoft.com/office/drawing/2014/main" id="{3F9F169A-7773-1FDB-2BCB-0CECC780EF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8" r="6707"/>
          <a:stretch>
            <a:fillRect/>
          </a:stretch>
        </p:blipFill>
        <p:spPr bwMode="auto">
          <a:xfrm flipH="1">
            <a:off x="9696657" y="1325562"/>
            <a:ext cx="2495341" cy="553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3B50C851-E7E9-E982-AB4E-E4A38DD990A6}"/>
              </a:ext>
            </a:extLst>
          </p:cNvPr>
          <p:cNvSpPr txBox="1">
            <a:spLocks/>
          </p:cNvSpPr>
          <p:nvPr/>
        </p:nvSpPr>
        <p:spPr>
          <a:xfrm>
            <a:off x="-2" y="0"/>
            <a:ext cx="12192000" cy="1325563"/>
          </a:xfrm>
          <a:prstGeom prst="rect">
            <a:avLst/>
          </a:prstGeom>
          <a:solidFill>
            <a:srgbClr val="7030A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7200" b="1" spc="-70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  <a:cs typeface="Times New Roman" panose="02020603050405020304" pitchFamily="18" charset="0"/>
              </a:rPr>
              <a:t>聖餐經文：林前</a:t>
            </a:r>
            <a:r>
              <a:rPr lang="en-US" altLang="zh-TW" sz="7200" b="1" spc="-70" dirty="0">
                <a:solidFill>
                  <a:schemeClr val="bg1"/>
                </a:solidFill>
                <a:latin typeface="方正準圓" panose="02000000000000000000" pitchFamily="2" charset="-120"/>
                <a:ea typeface="方正準圓" panose="02000000000000000000" pitchFamily="2" charset="-120"/>
                <a:cs typeface="Times New Roman" panose="02020603050405020304" pitchFamily="18" charset="0"/>
              </a:rPr>
              <a:t>11:23-29</a:t>
            </a:r>
            <a:endParaRPr lang="zh-HK" altLang="en-US" sz="7200" b="1" dirty="0">
              <a:solidFill>
                <a:schemeClr val="bg1"/>
              </a:solidFill>
              <a:latin typeface="方正準圓" panose="02000000000000000000" pitchFamily="2" charset="-120"/>
              <a:ea typeface="方正準圓" panose="02000000000000000000" pitchFamily="2" charset="-120"/>
            </a:endParaRPr>
          </a:p>
        </p:txBody>
      </p:sp>
      <p:sp>
        <p:nvSpPr>
          <p:cNvPr id="4" name="副標題 2">
            <a:extLst>
              <a:ext uri="{FF2B5EF4-FFF2-40B4-BE49-F238E27FC236}">
                <a16:creationId xmlns:a16="http://schemas.microsoft.com/office/drawing/2014/main" id="{A37960F0-C2CE-CD91-97FE-6D10184F40F0}"/>
              </a:ext>
            </a:extLst>
          </p:cNvPr>
          <p:cNvSpPr txBox="1">
            <a:spLocks/>
          </p:cNvSpPr>
          <p:nvPr/>
        </p:nvSpPr>
        <p:spPr bwMode="auto">
          <a:xfrm>
            <a:off x="661281" y="1294599"/>
            <a:ext cx="9869391" cy="5096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ts val="6500"/>
              </a:lnSpc>
              <a:spcBef>
                <a:spcPct val="0"/>
              </a:spcBef>
              <a:buNone/>
            </a:pPr>
            <a:r>
              <a:rPr lang="zh-TW" altLang="en-US" sz="5400" b="1" dirty="0">
                <a:latin typeface="方正準圓" panose="02000000000000000000" pitchFamily="2" charset="-120"/>
                <a:ea typeface="方正準圓" panose="02000000000000000000" pitchFamily="2" charset="-120"/>
              </a:rPr>
              <a:t>所以無論何人、不按理喫主的</a:t>
            </a:r>
            <a:endParaRPr lang="en-US" altLang="zh-TW" sz="5400" b="1" dirty="0">
              <a:latin typeface="方正準圓" panose="02000000000000000000" pitchFamily="2" charset="-120"/>
              <a:ea typeface="方正準圓" panose="02000000000000000000" pitchFamily="2" charset="-120"/>
            </a:endParaRPr>
          </a:p>
          <a:p>
            <a:pPr algn="just">
              <a:lnSpc>
                <a:spcPts val="6500"/>
              </a:lnSpc>
              <a:spcBef>
                <a:spcPct val="0"/>
              </a:spcBef>
              <a:buNone/>
            </a:pPr>
            <a:r>
              <a:rPr lang="zh-TW" altLang="en-US" sz="5400" b="1" dirty="0">
                <a:latin typeface="方正準圓" panose="02000000000000000000" pitchFamily="2" charset="-120"/>
                <a:ea typeface="方正準圓" panose="02000000000000000000" pitchFamily="2" charset="-120"/>
              </a:rPr>
              <a:t>餅、喝主的杯、就是干犯主的</a:t>
            </a:r>
            <a:endParaRPr lang="en-US" altLang="zh-TW" sz="5400" b="1" dirty="0">
              <a:latin typeface="方正準圓" panose="02000000000000000000" pitchFamily="2" charset="-120"/>
              <a:ea typeface="方正準圓" panose="02000000000000000000" pitchFamily="2" charset="-120"/>
            </a:endParaRPr>
          </a:p>
          <a:p>
            <a:pPr algn="just">
              <a:lnSpc>
                <a:spcPts val="6500"/>
              </a:lnSpc>
              <a:spcBef>
                <a:spcPct val="0"/>
              </a:spcBef>
              <a:buNone/>
            </a:pPr>
            <a:r>
              <a:rPr lang="zh-TW" altLang="en-US" sz="5400" b="1" dirty="0">
                <a:latin typeface="方正準圓" panose="02000000000000000000" pitchFamily="2" charset="-120"/>
                <a:ea typeface="方正準圓" panose="02000000000000000000" pitchFamily="2" charset="-120"/>
              </a:rPr>
              <a:t>身主的血了。人應當自己省察、然後喫這餅、喝這杯。因為人</a:t>
            </a:r>
            <a:endParaRPr lang="en-US" altLang="zh-TW" sz="5400" b="1" dirty="0">
              <a:latin typeface="方正準圓" panose="02000000000000000000" pitchFamily="2" charset="-120"/>
              <a:ea typeface="方正準圓" panose="02000000000000000000" pitchFamily="2" charset="-120"/>
            </a:endParaRPr>
          </a:p>
          <a:p>
            <a:pPr algn="just">
              <a:lnSpc>
                <a:spcPts val="6500"/>
              </a:lnSpc>
              <a:spcBef>
                <a:spcPct val="0"/>
              </a:spcBef>
              <a:buNone/>
            </a:pPr>
            <a:r>
              <a:rPr lang="zh-TW" altLang="en-US" sz="5400" b="1" dirty="0">
                <a:latin typeface="方正準圓" panose="02000000000000000000" pitchFamily="2" charset="-120"/>
                <a:ea typeface="方正準圓" panose="02000000000000000000" pitchFamily="2" charset="-120"/>
              </a:rPr>
              <a:t>喫喝、若不分辨是主的身體、</a:t>
            </a:r>
            <a:endParaRPr lang="en-US" altLang="zh-TW" sz="5400" b="1" dirty="0">
              <a:latin typeface="方正準圓" panose="02000000000000000000" pitchFamily="2" charset="-120"/>
              <a:ea typeface="方正準圓" panose="02000000000000000000" pitchFamily="2" charset="-120"/>
            </a:endParaRPr>
          </a:p>
          <a:p>
            <a:pPr algn="just">
              <a:lnSpc>
                <a:spcPts val="6500"/>
              </a:lnSpc>
              <a:spcBef>
                <a:spcPct val="0"/>
              </a:spcBef>
              <a:buNone/>
            </a:pPr>
            <a:r>
              <a:rPr lang="zh-TW" altLang="en-US" sz="5400" b="1" dirty="0">
                <a:latin typeface="方正準圓" panose="02000000000000000000" pitchFamily="2" charset="-120"/>
                <a:ea typeface="方正準圓" panose="02000000000000000000" pitchFamily="2" charset="-120"/>
              </a:rPr>
              <a:t>就是喫喝自己的罪了。</a:t>
            </a:r>
            <a:endParaRPr kumimoji="0" lang="zh-TW" altLang="en-US" sz="5400" b="1" kern="100" spc="-70" dirty="0">
              <a:latin typeface="方正準圓" panose="02000000000000000000" pitchFamily="2" charset="-120"/>
              <a:ea typeface="方正準圓" panose="02000000000000000000" pitchFamily="2" charset="-120"/>
            </a:endParaRPr>
          </a:p>
          <a:p>
            <a:pPr algn="just">
              <a:lnSpc>
                <a:spcPts val="6500"/>
              </a:lnSpc>
              <a:spcBef>
                <a:spcPct val="0"/>
              </a:spcBef>
              <a:buNone/>
            </a:pPr>
            <a:endParaRPr kumimoji="0" lang="zh-TW" altLang="en-US" sz="6000" b="1" kern="100" spc="-7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37789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活潑的生命讀經進度– 今日閱讀經文:《 馬可福音15章33～47節》 - 基督教恩道會紐西蘭華人教會- New Zealand Chinese  Christian Church">
            <a:extLst>
              <a:ext uri="{FF2B5EF4-FFF2-40B4-BE49-F238E27FC236}">
                <a16:creationId xmlns:a16="http://schemas.microsoft.com/office/drawing/2014/main" id="{D644906E-84AF-B8B4-8F2B-B262F9B65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0" y="0"/>
            <a:ext cx="12177574" cy="685800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09646527-9BCA-839D-9796-A237DEF9BAED}"/>
              </a:ext>
            </a:extLst>
          </p:cNvPr>
          <p:cNvSpPr/>
          <p:nvPr/>
        </p:nvSpPr>
        <p:spPr>
          <a:xfrm>
            <a:off x="0" y="1305342"/>
            <a:ext cx="8137654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祂 救 了 我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EB7F1E6F-4869-39AA-0BF7-2B068764BCFE}"/>
              </a:ext>
            </a:extLst>
          </p:cNvPr>
          <p:cNvSpPr/>
          <p:nvPr/>
        </p:nvSpPr>
        <p:spPr>
          <a:xfrm>
            <a:off x="842318" y="5303103"/>
            <a:ext cx="387798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48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靈糧詩歌 </a:t>
            </a:r>
            <a:r>
              <a:rPr lang="en-US" altLang="zh-TW" sz="48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409</a:t>
            </a:r>
            <a:endParaRPr lang="zh-TW" altLang="en-US" sz="480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華康榜書體W8" panose="03000809000000000000" pitchFamily="65" charset="-120"/>
              <a:ea typeface="華康榜書體W8" panose="030008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3562235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活潑的生命讀經進度– 今日閱讀經文:《 馬可福音15章33～47節》 - 基督教恩道會紐西蘭華人教會- New Zealand Chinese  Christian Church">
            <a:extLst>
              <a:ext uri="{FF2B5EF4-FFF2-40B4-BE49-F238E27FC236}">
                <a16:creationId xmlns:a16="http://schemas.microsoft.com/office/drawing/2014/main" id="{D644906E-84AF-B8B4-8F2B-B262F9B65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rcRect l="11379" b="12778"/>
          <a:stretch>
            <a:fillRect/>
          </a:stretch>
        </p:blipFill>
        <p:spPr>
          <a:xfrm flipH="1">
            <a:off x="-1" y="-1"/>
            <a:ext cx="12183764" cy="6858001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09646527-9BCA-839D-9796-A237DEF9BAED}"/>
              </a:ext>
            </a:extLst>
          </p:cNvPr>
          <p:cNvSpPr/>
          <p:nvPr/>
        </p:nvSpPr>
        <p:spPr>
          <a:xfrm>
            <a:off x="289525" y="313283"/>
            <a:ext cx="9702199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1076325" indent="-1076325">
              <a:buAutoNum type="arabicPlain"/>
            </a:pPr>
            <a:r>
              <a:rPr lang="zh-TW" altLang="en-US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從前我迷失在罪途</a:t>
            </a:r>
            <a:endParaRPr lang="en-US" altLang="zh-TW" sz="660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華康榜書體W8" panose="03000809000000000000" pitchFamily="65" charset="-120"/>
              <a:ea typeface="華康榜書體W8" panose="03000809000000000000" pitchFamily="65" charset="-120"/>
            </a:endParaRPr>
          </a:p>
          <a:p>
            <a:pPr marL="1076325" indent="-1076325"/>
            <a:r>
              <a:rPr lang="en-US" altLang="zh-TW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  <a:r>
              <a:rPr lang="zh-TW" altLang="en-US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輕慢主愛遠離公義正道</a:t>
            </a:r>
            <a:endParaRPr lang="en-US" altLang="zh-TW" sz="660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華康榜書體W8" panose="03000809000000000000" pitchFamily="65" charset="-120"/>
              <a:ea typeface="華康榜書體W8" panose="03000809000000000000" pitchFamily="65" charset="-120"/>
            </a:endParaRPr>
          </a:p>
          <a:p>
            <a:pPr marL="1076325" indent="-1076325"/>
            <a:r>
              <a:rPr lang="en-US" altLang="zh-TW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  <a:r>
              <a:rPr lang="zh-TW" altLang="en-US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我真不解為何拒絕</a:t>
            </a:r>
            <a:endParaRPr lang="en-US" altLang="zh-TW" sz="660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華康榜書體W8" panose="03000809000000000000" pitchFamily="65" charset="-120"/>
              <a:ea typeface="華康榜書體W8" panose="03000809000000000000" pitchFamily="65" charset="-120"/>
            </a:endParaRPr>
          </a:p>
          <a:p>
            <a:pPr marL="1076325" indent="-1076325"/>
            <a:r>
              <a:rPr lang="en-US" altLang="zh-TW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  <a:r>
              <a:rPr lang="zh-TW" altLang="en-US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那為愛我流血死的耶穌</a:t>
            </a:r>
          </a:p>
        </p:txBody>
      </p:sp>
    </p:spTree>
    <p:extLst>
      <p:ext uri="{BB962C8B-B14F-4D97-AF65-F5344CB8AC3E}">
        <p14:creationId xmlns:p14="http://schemas.microsoft.com/office/powerpoint/2010/main" val="11610097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活潑的生命讀經進度– 今日閱讀經文:《 馬可福音15章33～47節》 - 基督教恩道會紐西蘭華人教會- New Zealand Chinese  Christian Church">
            <a:extLst>
              <a:ext uri="{FF2B5EF4-FFF2-40B4-BE49-F238E27FC236}">
                <a16:creationId xmlns:a16="http://schemas.microsoft.com/office/drawing/2014/main" id="{D644906E-84AF-B8B4-8F2B-B262F9B65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rcRect l="11379" b="12778"/>
          <a:stretch>
            <a:fillRect/>
          </a:stretch>
        </p:blipFill>
        <p:spPr>
          <a:xfrm flipH="1">
            <a:off x="-1" y="-1"/>
            <a:ext cx="12183764" cy="6858001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09646527-9BCA-839D-9796-A237DEF9BAED}"/>
              </a:ext>
            </a:extLst>
          </p:cNvPr>
          <p:cNvSpPr/>
          <p:nvPr/>
        </p:nvSpPr>
        <p:spPr>
          <a:xfrm>
            <a:off x="289525" y="313283"/>
            <a:ext cx="9702199" cy="517064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TW" altLang="en-US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副</a:t>
            </a:r>
            <a:endParaRPr lang="en-US" altLang="zh-TW" sz="660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華康榜書體W8" panose="03000809000000000000" pitchFamily="65" charset="-120"/>
              <a:ea typeface="華康榜書體W8" panose="03000809000000000000" pitchFamily="65" charset="-120"/>
            </a:endParaRPr>
          </a:p>
          <a:p>
            <a:pPr marL="1076325" indent="-1076325"/>
            <a:r>
              <a:rPr lang="en-US" altLang="zh-TW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  <a:r>
              <a:rPr lang="zh-TW" altLang="en-US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祂救了我從罪中釋放我</a:t>
            </a:r>
            <a:endParaRPr lang="en-US" altLang="zh-TW" sz="660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華康榜書體W8" panose="03000809000000000000" pitchFamily="65" charset="-120"/>
              <a:ea typeface="華康榜書體W8" panose="03000809000000000000" pitchFamily="65" charset="-120"/>
            </a:endParaRPr>
          </a:p>
          <a:p>
            <a:pPr marL="1076325" indent="-1076325"/>
            <a:r>
              <a:rPr lang="en-US" altLang="zh-TW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  <a:r>
              <a:rPr lang="zh-TW" altLang="en-US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在各各祂為我付上代價</a:t>
            </a:r>
            <a:endParaRPr lang="en-US" altLang="zh-TW" sz="660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華康榜書體W8" panose="03000809000000000000" pitchFamily="65" charset="-120"/>
              <a:ea typeface="華康榜書體W8" panose="03000809000000000000" pitchFamily="65" charset="-120"/>
            </a:endParaRPr>
          </a:p>
          <a:p>
            <a:pPr marL="1076325" indent="-1076325"/>
            <a:r>
              <a:rPr lang="en-US" altLang="zh-TW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  <a:r>
              <a:rPr lang="zh-TW" altLang="en-US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我一切罪耶穌完全除去</a:t>
            </a:r>
            <a:endParaRPr lang="en-US" altLang="zh-TW" sz="660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華康榜書體W8" panose="03000809000000000000" pitchFamily="65" charset="-120"/>
              <a:ea typeface="華康榜書體W8" panose="03000809000000000000" pitchFamily="65" charset="-120"/>
            </a:endParaRPr>
          </a:p>
          <a:p>
            <a:pPr marL="1076325" indent="-1076325"/>
            <a:r>
              <a:rPr lang="en-US" altLang="zh-TW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	</a:t>
            </a:r>
            <a:r>
              <a:rPr lang="zh-TW" altLang="en-US" sz="66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今我心靈平安無慮</a:t>
            </a:r>
          </a:p>
        </p:txBody>
      </p:sp>
    </p:spTree>
    <p:extLst>
      <p:ext uri="{BB962C8B-B14F-4D97-AF65-F5344CB8AC3E}">
        <p14:creationId xmlns:p14="http://schemas.microsoft.com/office/powerpoint/2010/main" val="15607483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5705</TotalTime>
  <Words>2681</Words>
  <Application>Microsoft Office PowerPoint</Application>
  <PresentationFormat>寬螢幕</PresentationFormat>
  <Paragraphs>462</Paragraphs>
  <Slides>123</Slides>
  <Notes>29</Notes>
  <HiddenSlides>0</HiddenSlides>
  <MMClips>0</MMClips>
  <ScaleCrop>false</ScaleCrop>
  <HeadingPairs>
    <vt:vector size="6" baseType="variant">
      <vt:variant>
        <vt:lpstr>使用字型</vt:lpstr>
      </vt:variant>
      <vt:variant>
        <vt:i4>12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123</vt:i4>
      </vt:variant>
    </vt:vector>
  </HeadingPairs>
  <TitlesOfParts>
    <vt:vector size="137" baseType="lpstr">
      <vt:lpstr>DengXian</vt:lpstr>
      <vt:lpstr>Yu Gothic UI</vt:lpstr>
      <vt:lpstr>方正準圓</vt:lpstr>
      <vt:lpstr>華康楷書體W7(P)</vt:lpstr>
      <vt:lpstr>華康榜書體W8</vt:lpstr>
      <vt:lpstr>新細明體</vt:lpstr>
      <vt:lpstr>標楷體</vt:lpstr>
      <vt:lpstr>Aptos</vt:lpstr>
      <vt:lpstr>Aptos Display</vt:lpstr>
      <vt:lpstr>Arial</vt:lpstr>
      <vt:lpstr>Calibri</vt:lpstr>
      <vt:lpstr>Calibri Light</vt:lpstr>
      <vt:lpstr>Office 佈景主題</vt:lpstr>
      <vt:lpstr>2_Office 佈景主題</vt:lpstr>
      <vt:lpstr>PowerPoint 簡報</vt:lpstr>
      <vt:lpstr>PowerPoint 簡報</vt:lpstr>
      <vt:lpstr>.0326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讀  經</vt:lpstr>
      <vt:lpstr>PowerPoint 簡報</vt:lpstr>
      <vt:lpstr>PowerPoint 簡報</vt:lpstr>
      <vt:lpstr>PowerPoint 簡報</vt:lpstr>
      <vt:lpstr>PowerPoint 簡報</vt:lpstr>
      <vt:lpstr>PowerPoint 簡報</vt:lpstr>
      <vt:lpstr>講員：鄧子揚牧師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HSKLLC Admin</dc:creator>
  <cp:lastModifiedBy>HSKLLC Admin</cp:lastModifiedBy>
  <cp:revision>272</cp:revision>
  <dcterms:created xsi:type="dcterms:W3CDTF">2026-01-20T03:44:20Z</dcterms:created>
  <dcterms:modified xsi:type="dcterms:W3CDTF">2026-08-01T03:47:50Z</dcterms:modified>
</cp:coreProperties>
</file>